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3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F6EFE1-8047-48B3-434B-C113BBC90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F1C9FD-98A1-9E52-6256-CF7804F3F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E81706-12C2-9A1C-11F5-2E3C9D6A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CD13B-4356-AD82-84F3-7ABA67B00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2771F8-6F2E-AD54-27E7-1BAEF51B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909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A4BCF-06D3-3BDC-C020-8AAF05BD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156E722-F91D-6884-9A76-158702DE5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9DEFC9-5BFF-8F8F-8AD1-83B17C9B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2ACA61-2D0B-8C45-4F49-5E174C48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A5EF82-12E1-ABF0-75BE-8F1B5A9C5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536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6D27351-D203-7AE0-01DD-887D38BE1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C1BE68-6A82-C5F0-8CDA-40906E3E8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92DA88-6C42-E8DA-F5AC-B254EF5A7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5B1D5B-5EFD-CF73-2BF4-D0EAF79B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233DE4-4211-5497-7238-22E17E35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412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865A2D-C008-7889-7930-2ECF854F2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E2D91-6560-5A8D-B8E4-6AF2905F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62883-0B87-D77E-77A0-06EEC0C4E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B69782-6712-211D-5005-8EE625E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EBAFEB-0CE8-2018-5E9D-55171A4FA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655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96938-A1E0-77E8-1139-330C7AED8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84C1A6-9AB8-9D7A-0E78-1F64B789E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3B5794-8BE9-91DB-FBB1-AB4AE232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AEBA37-27E9-5AA8-B820-51CCE374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8B98CE-2329-51BE-5B04-05D3E971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633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B2800-CEF1-4327-DB89-F92F2466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7BD5F3-5534-6FDE-4BC1-493135B47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8D8E97-8F86-EEEB-1309-66DBFCD05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B4ACA4-D54B-16E0-28AB-4671EF2A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2FF112-B96A-465E-1B19-18E45B72F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8055C8-6D70-1924-BE95-8A784F2E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017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D7D22-318E-A5D6-B2DC-B9F27A40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DC51D8-4505-3151-65EA-03C9A196C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905BF1-3340-173B-D1A2-285D8D1E6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C8BAE5-BA97-8A58-33CF-01587A051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855A658-3B9B-DEF5-EF6F-8120355E1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657F3D8-83E0-2A2A-2AA2-82E26CD3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A9C983-DF56-E6D5-A6FB-F2D864B8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33C2CBE-EABC-0CB4-A2D1-895FBED29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4922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7BA72-ACD2-5320-EB2A-FF703D1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A3A38D-320A-93C7-4A86-683ABE57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1DE5CF-5884-74D0-A311-76D3A863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434F58-FCF4-CAD0-46F0-8B43FADA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397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BD9E90-6E5D-DDB8-F908-568277A3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1BB154-091F-8B09-4D11-1AB3AC1E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876F50-39A8-8CE7-78A5-BACE1FBC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580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F2D9C-C8C4-7E68-11CE-E447DDC1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45EF6-1220-7387-EA78-21C077F7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F619CA-06F0-84EE-9099-87CB3656C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3D2394-F7DE-9C28-3045-2B326575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0B9185-9430-2470-A580-EE009C3A0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4A03AB-3A7A-AB8A-D53C-FC1FC653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173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E4E63-B38C-FD9A-FD64-00EE9A0C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A3BB44-DE6C-E85A-15FB-3C88C1964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F3E6A4-9B94-052B-1744-3C5FC8DB3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7EECCD-1E34-39DC-8875-E0EC1FAB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CEF8DA-17E1-A41C-B636-BFCAE429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787339-21DF-99BB-C01A-05ED4F13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57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58E6C8A-270A-0C76-8E99-BE09A12F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BDACDC-18FA-EE8E-5A20-9A78F24F9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020E3B-173B-4AB0-78F1-3D083982A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E1241B-0BBD-4D15-98EA-27303F878E9B}" type="datetimeFigureOut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23711-7FEA-3CEB-34EB-9D5498C82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A8E4F-8A83-DC0A-4A54-BA8F1C8B2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FA454-0C8D-46E8-90CB-5711120379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672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CFD54-92E1-1663-7DE5-2C7F09C74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2A3D2-3395-8E4E-EC2E-EE9D113DE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235FF7-0878-87D6-B3C8-23767A8AA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0E7A63-588E-F6DB-493F-3C427907D500}"/>
              </a:ext>
            </a:extLst>
          </p:cNvPr>
          <p:cNvSpPr txBox="1"/>
          <p:nvPr/>
        </p:nvSpPr>
        <p:spPr>
          <a:xfrm>
            <a:off x="3597310" y="1600200"/>
            <a:ext cx="6380703" cy="200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p:pic>
        <p:nvPicPr>
          <p:cNvPr id="15" name="Grafik 14" descr="Ein Bild, das Gebäude, Wolke, Himmel, Baum enthält.&#10;&#10;KI-generierte Inhalte können fehlerhaft sein.">
            <a:extLst>
              <a:ext uri="{FF2B5EF4-FFF2-40B4-BE49-F238E27FC236}">
                <a16:creationId xmlns:a16="http://schemas.microsoft.com/office/drawing/2014/main" id="{4341CE80-0E97-5366-6B8A-B63E619F6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8" name="Grafik 17" descr="Ein Bild, das Logo, Grafiken, Schrift, Symbol enthält.&#10;&#10;KI-generierte Inhalte können fehlerhaft sein.">
            <a:extLst>
              <a:ext uri="{FF2B5EF4-FFF2-40B4-BE49-F238E27FC236}">
                <a16:creationId xmlns:a16="http://schemas.microsoft.com/office/drawing/2014/main" id="{28D768B4-EA92-93B9-F875-C398B5A1F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5" y="1651464"/>
            <a:ext cx="11488753" cy="6458851"/>
          </a:xfrm>
          <a:prstGeom prst="rect">
            <a:avLst/>
          </a:prstGeom>
        </p:spPr>
      </p:pic>
      <p:pic>
        <p:nvPicPr>
          <p:cNvPr id="20" name="Grafik 19" descr="Ein Bild, das Gebäude, Wolke, Himmel, Baum enthält.&#10;&#10;KI-generierte Inhalte können fehlerhaft sein.">
            <a:extLst>
              <a:ext uri="{FF2B5EF4-FFF2-40B4-BE49-F238E27FC236}">
                <a16:creationId xmlns:a16="http://schemas.microsoft.com/office/drawing/2014/main" id="{42E5FE11-0688-3587-69EF-7D4C4DF2A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0" b="99609" l="0" r="99604">
                        <a14:foregroundMark x1="198" y1="99805" x2="4356" y2="99609"/>
                        <a14:foregroundMark x1="4356" y1="99609" x2="14653" y2="99805"/>
                        <a14:foregroundMark x1="14653" y1="99805" x2="24554" y2="99219"/>
                        <a14:foregroundMark x1="24554" y1="99219" x2="25545" y2="95117"/>
                        <a14:foregroundMark x1="25545" y1="95117" x2="25545" y2="89844"/>
                        <a14:foregroundMark x1="25545" y1="89844" x2="198" y2="88867"/>
                        <a14:foregroundMark x1="198" y1="88867" x2="198" y2="88867"/>
                        <a14:foregroundMark x1="21188" y1="96875" x2="16832" y2="95898"/>
                        <a14:foregroundMark x1="16832" y1="95898" x2="5149" y2="97461"/>
                        <a14:foregroundMark x1="5149" y1="97461" x2="10297" y2="96289"/>
                        <a14:foregroundMark x1="10297" y1="96289" x2="6139" y2="99219"/>
                        <a14:foregroundMark x1="6139" y1="99219" x2="12475" y2="99414"/>
                        <a14:foregroundMark x1="12475" y1="99414" x2="27525" y2="96680"/>
                        <a14:foregroundMark x1="27525" y1="96680" x2="12475" y2="98242"/>
                        <a14:foregroundMark x1="12475" y1="98242" x2="23366" y2="99219"/>
                        <a14:foregroundMark x1="23366" y1="99219" x2="10891" y2="99219"/>
                        <a14:foregroundMark x1="10891" y1="99219" x2="24356" y2="95703"/>
                        <a14:foregroundMark x1="24356" y1="95703" x2="18218" y2="95117"/>
                        <a14:foregroundMark x1="18218" y1="95117" x2="22376" y2="94531"/>
                        <a14:foregroundMark x1="792" y1="69531" x2="5941" y2="69336"/>
                        <a14:foregroundMark x1="5941" y1="69336" x2="1188" y2="77734"/>
                        <a14:foregroundMark x1="1188" y1="77734" x2="6139" y2="78711"/>
                        <a14:foregroundMark x1="6139" y1="78711" x2="4752" y2="84180"/>
                        <a14:foregroundMark x1="4752" y1="84180" x2="2376" y2="88086"/>
                        <a14:foregroundMark x1="2376" y1="88086" x2="7327" y2="88281"/>
                        <a14:foregroundMark x1="7327" y1="88281" x2="3762" y2="93750"/>
                        <a14:foregroundMark x1="3762" y1="93750" x2="10099" y2="93359"/>
                        <a14:foregroundMark x1="10099" y1="93359" x2="6139" y2="98242"/>
                        <a14:foregroundMark x1="6139" y1="98242" x2="10495" y2="96094"/>
                        <a14:foregroundMark x1="10495" y1="96094" x2="17822" y2="96680"/>
                        <a14:foregroundMark x1="17822" y1="96680" x2="13069" y2="99414"/>
                        <a14:foregroundMark x1="13069" y1="99414" x2="21782" y2="98438"/>
                        <a14:foregroundMark x1="21782" y1="98438" x2="29505" y2="98633"/>
                        <a14:foregroundMark x1="29505" y1="98633" x2="38416" y2="95898"/>
                        <a14:foregroundMark x1="38416" y1="95898" x2="46139" y2="98242"/>
                        <a14:foregroundMark x1="46139" y1="98242" x2="60990" y2="97656"/>
                        <a14:foregroundMark x1="60990" y1="97656" x2="47327" y2="99609"/>
                        <a14:foregroundMark x1="47327" y1="99609" x2="84554" y2="98828"/>
                        <a14:foregroundMark x1="84554" y1="98828" x2="71683" y2="99023"/>
                        <a14:foregroundMark x1="71683" y1="99023" x2="93465" y2="96680"/>
                        <a14:foregroundMark x1="93465" y1="96680" x2="84950" y2="99023"/>
                        <a14:foregroundMark x1="84950" y1="99023" x2="98020" y2="98047"/>
                        <a14:foregroundMark x1="98020" y1="98047" x2="92673" y2="98438"/>
                        <a14:foregroundMark x1="92673" y1="98438" x2="98218" y2="96875"/>
                        <a14:foregroundMark x1="98218" y1="96875" x2="93069" y2="96680"/>
                        <a14:foregroundMark x1="93069" y1="96680" x2="97426" y2="96094"/>
                        <a14:foregroundMark x1="97426" y1="96094" x2="93267" y2="85547"/>
                        <a14:foregroundMark x1="93267" y1="85547" x2="88119" y2="82617"/>
                        <a14:foregroundMark x1="88119" y1="82617" x2="73465" y2="93750"/>
                        <a14:foregroundMark x1="73465" y1="93750" x2="91881" y2="85938"/>
                        <a14:foregroundMark x1="91881" y1="85938" x2="86733" y2="90039"/>
                        <a14:foregroundMark x1="86733" y1="90039" x2="67327" y2="85156"/>
                        <a14:foregroundMark x1="67327" y1="85156" x2="65347" y2="90625"/>
                        <a14:foregroundMark x1="65347" y1="90625" x2="62772" y2="86914"/>
                        <a14:foregroundMark x1="62772" y1="86914" x2="50099" y2="92188"/>
                        <a14:foregroundMark x1="50099" y1="92188" x2="52079" y2="85352"/>
                        <a14:foregroundMark x1="52079" y1="85352" x2="47723" y2="87891"/>
                        <a14:foregroundMark x1="47723" y1="87891" x2="40000" y2="89453"/>
                        <a14:foregroundMark x1="40000" y1="89453" x2="36040" y2="86133"/>
                        <a14:foregroundMark x1="36040" y1="86133" x2="29505" y2="90820"/>
                        <a14:foregroundMark x1="29505" y1="90820" x2="25347" y2="90820"/>
                        <a14:foregroundMark x1="25347" y1="90820" x2="17822" y2="87500"/>
                        <a14:foregroundMark x1="17822" y1="87500" x2="28515" y2="88086"/>
                        <a14:foregroundMark x1="28515" y1="88086" x2="19802" y2="91211"/>
                        <a14:foregroundMark x1="19802" y1="91211" x2="9109" y2="87109"/>
                        <a14:foregroundMark x1="9109" y1="87109" x2="15644" y2="85547"/>
                        <a14:foregroundMark x1="15644" y1="85547" x2="31287" y2="92773"/>
                        <a14:foregroundMark x1="31287" y1="92773" x2="45743" y2="89063"/>
                        <a14:foregroundMark x1="45743" y1="89063" x2="34851" y2="85742"/>
                        <a14:foregroundMark x1="34851" y1="85742" x2="29307" y2="73438"/>
                        <a14:foregroundMark x1="29307" y1="73438" x2="17030" y2="67969"/>
                        <a14:foregroundMark x1="17030" y1="67969" x2="21584" y2="67578"/>
                        <a14:foregroundMark x1="21584" y1="67578" x2="26337" y2="67773"/>
                        <a14:foregroundMark x1="26337" y1="67773" x2="30693" y2="67578"/>
                        <a14:foregroundMark x1="33400" y1="68427" x2="35050" y2="68945"/>
                        <a14:foregroundMark x1="30693" y1="67578" x2="31450" y2="67815"/>
                        <a14:foregroundMark x1="35050" y1="68945" x2="39604" y2="68750"/>
                        <a14:foregroundMark x1="39604" y1="68750" x2="48515" y2="68945"/>
                        <a14:foregroundMark x1="49955" y1="68164" x2="52475" y2="66797"/>
                        <a14:foregroundMark x1="48515" y1="68945" x2="49955" y2="68164"/>
                        <a14:foregroundMark x1="52475" y1="66797" x2="57228" y2="67383"/>
                        <a14:foregroundMark x1="57228" y1="67383" x2="62178" y2="67188"/>
                        <a14:foregroundMark x1="64708" y1="68164" x2="66733" y2="68945"/>
                        <a14:foregroundMark x1="64203" y1="67969" x2="64708" y2="68164"/>
                        <a14:foregroundMark x1="63695" y1="67773" x2="64203" y2="67969"/>
                        <a14:foregroundMark x1="62178" y1="67188" x2="63695" y2="67773"/>
                        <a14:foregroundMark x1="66733" y1="68945" x2="72079" y2="69141"/>
                        <a14:foregroundMark x1="72079" y1="69141" x2="77426" y2="69141"/>
                        <a14:foregroundMark x1="77426" y1="69141" x2="82970" y2="69336"/>
                        <a14:foregroundMark x1="82970" y1="69336" x2="87129" y2="67773"/>
                        <a14:foregroundMark x1="87129" y1="67773" x2="91287" y2="67773"/>
                        <a14:foregroundMark x1="91287" y1="67773" x2="95644" y2="69141"/>
                        <a14:foregroundMark x1="95644" y1="69141" x2="99406" y2="67578"/>
                        <a14:foregroundMark x1="99406" y1="67578" x2="96436" y2="71094"/>
                        <a14:foregroundMark x1="96436" y1="71094" x2="95644" y2="80078"/>
                        <a14:foregroundMark x1="95644" y1="80078" x2="92079" y2="76758"/>
                        <a14:foregroundMark x1="92079" y1="76758" x2="88515" y2="79883"/>
                        <a14:foregroundMark x1="88515" y1="79883" x2="88911" y2="75977"/>
                        <a14:foregroundMark x1="88911" y1="75977" x2="87327" y2="81445"/>
                        <a14:foregroundMark x1="87327" y1="81445" x2="87723" y2="75781"/>
                        <a14:foregroundMark x1="87723" y1="75781" x2="93267" y2="78906"/>
                        <a14:foregroundMark x1="93267" y1="78906" x2="78020" y2="82422"/>
                        <a14:foregroundMark x1="78020" y1="82422" x2="78416" y2="96289"/>
                        <a14:foregroundMark x1="78416" y1="96289" x2="73069" y2="94922"/>
                        <a14:foregroundMark x1="73069" y1="94922" x2="66733" y2="89648"/>
                        <a14:foregroundMark x1="66733" y1="89648" x2="40594" y2="87500"/>
                        <a14:foregroundMark x1="40594" y1="87500" x2="53861" y2="83008"/>
                        <a14:foregroundMark x1="53861" y1="83008" x2="32871" y2="80664"/>
                        <a14:foregroundMark x1="32871" y1="80664" x2="52277" y2="80859"/>
                        <a14:foregroundMark x1="52277" y1="80859" x2="59406" y2="78320"/>
                        <a14:foregroundMark x1="59406" y1="78320" x2="47525" y2="77930"/>
                        <a14:foregroundMark x1="47525" y1="77930" x2="57624" y2="79492"/>
                        <a14:foregroundMark x1="57624" y1="79492" x2="40396" y2="77930"/>
                        <a14:foregroundMark x1="40396" y1="77930" x2="44950" y2="77930"/>
                        <a14:foregroundMark x1="44950" y1="77930" x2="58020" y2="76367"/>
                        <a14:foregroundMark x1="58020" y1="76367" x2="43564" y2="75586"/>
                        <a14:foregroundMark x1="43564" y1="75586" x2="47723" y2="72656"/>
                        <a14:foregroundMark x1="47723" y1="72656" x2="17426" y2="76758"/>
                        <a14:foregroundMark x1="17426" y1="76758" x2="14059" y2="73047"/>
                        <a14:foregroundMark x1="14059" y1="73047" x2="9307" y2="72656"/>
                        <a14:foregroundMark x1="9307" y1="72656" x2="8317" y2="68750"/>
                        <a14:foregroundMark x1="8317" y1="68750" x2="10495" y2="64844"/>
                        <a14:foregroundMark x1="16354" y1="67188" x2="31485" y2="73242"/>
                        <a14:foregroundMark x1="15864" y1="66992" x2="16354" y2="67188"/>
                        <a14:foregroundMark x1="15376" y1="66797" x2="15864" y2="66992"/>
                        <a14:foregroundMark x1="14889" y1="66602" x2="15376" y2="66797"/>
                        <a14:foregroundMark x1="14399" y1="66406" x2="14889" y2="66602"/>
                        <a14:foregroundMark x1="10495" y1="64844" x2="14399" y2="66406"/>
                        <a14:foregroundMark x1="31485" y1="73242" x2="35842" y2="71875"/>
                        <a14:foregroundMark x1="35842" y1="71875" x2="49901" y2="71875"/>
                        <a14:foregroundMark x1="49901" y1="71875" x2="53861" y2="70313"/>
                        <a14:foregroundMark x1="53861" y1="70313" x2="61782" y2="73633"/>
                        <a14:foregroundMark x1="63366" y1="66797" x2="63366" y2="66797"/>
                        <a14:foregroundMark x1="63564" y1="67188" x2="63564" y2="67188"/>
                        <a14:foregroundMark x1="93267" y1="67578" x2="93267" y2="67578"/>
                        <a14:foregroundMark x1="82772" y1="67578" x2="82772" y2="67578"/>
                        <a14:foregroundMark x1="99604" y1="66992" x2="99604" y2="66992"/>
                        <a14:foregroundMark x1="32673" y1="99609" x2="32673" y2="99609"/>
                        <a14:foregroundMark x1="63564" y1="68555" x2="63564" y2="68555"/>
                        <a14:backgroundMark x1="32079" y1="67188" x2="33663" y2="68164"/>
                        <a14:backgroundMark x1="31485" y1="68164" x2="31485" y2="68164"/>
                        <a14:backgroundMark x1="33267" y1="68164" x2="33267" y2="68164"/>
                        <a14:backgroundMark x1="49307" y1="68164" x2="49307" y2="68164"/>
                        <a14:backgroundMark x1="64950" y1="67969" x2="64950" y2="67969"/>
                        <a14:backgroundMark x1="65545" y1="68164" x2="65545" y2="68164"/>
                        <a14:backgroundMark x1="63762" y1="68164" x2="63762" y2="68164"/>
                        <a14:backgroundMark x1="63564" y1="68164" x2="63564" y2="68164"/>
                        <a14:backgroundMark x1="63564" y1="67773" x2="63564" y2="67773"/>
                        <a14:backgroundMark x1="63762" y1="67773" x2="63762" y2="67773"/>
                        <a14:backgroundMark x1="63960" y1="67773" x2="63960" y2="67773"/>
                        <a14:backgroundMark x1="64158" y1="67969" x2="64158" y2="67969"/>
                        <a14:backgroundMark x1="64554" y1="67969" x2="64554" y2="67969"/>
                        <a14:backgroundMark x1="65347" y1="67969" x2="65347" y2="67969"/>
                        <a14:backgroundMark x1="65941" y1="68164" x2="65941" y2="68164"/>
                        <a14:backgroundMark x1="14653" y1="66602" x2="14653" y2="66602"/>
                        <a14:backgroundMark x1="14653" y1="66406" x2="14653" y2="66406"/>
                        <a14:backgroundMark x1="14653" y1="67188" x2="14653" y2="67188"/>
                        <a14:backgroundMark x1="15446" y1="66992" x2="15446" y2="66992"/>
                        <a14:backgroundMark x1="15050" y1="66797" x2="15050" y2="66797"/>
                        <a14:backgroundMark x1="15050" y1="66406" x2="15050" y2="66406"/>
                        <a14:backgroundMark x1="16238" y1="66992" x2="16238" y2="66992"/>
                        <a14:backgroundMark x1="16238" y1="66992" x2="16238" y2="66992"/>
                        <a14:backgroundMark x1="16040" y1="66797" x2="16040" y2="66797"/>
                        <a14:backgroundMark x1="95050" y1="67383" x2="95050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257"/>
          <a:stretch/>
        </p:blipFill>
        <p:spPr>
          <a:xfrm>
            <a:off x="0" y="2192594"/>
            <a:ext cx="12192000" cy="46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6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E10DA-8046-C244-A56C-0FBB75DC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BF4348-3970-6986-5684-E6CF02252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7DE449A-BCC8-064C-6315-7925A67145E3}"/>
              </a:ext>
            </a:extLst>
          </p:cNvPr>
          <p:cNvSpPr txBox="1"/>
          <p:nvPr/>
        </p:nvSpPr>
        <p:spPr>
          <a:xfrm>
            <a:off x="3597310" y="1600200"/>
            <a:ext cx="6380703" cy="200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p:pic>
        <p:nvPicPr>
          <p:cNvPr id="15" name="Grafik 14" descr="Ein Bild, das Gebäude, Wolke, Himmel, Baum enthält.&#10;&#10;KI-generierte Inhalte können fehlerhaft sein.">
            <a:extLst>
              <a:ext uri="{FF2B5EF4-FFF2-40B4-BE49-F238E27FC236}">
                <a16:creationId xmlns:a16="http://schemas.microsoft.com/office/drawing/2014/main" id="{04879268-C6A5-2FAD-F0F2-3F7713800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8" name="Grafik 17" descr="Ein Bild, das Logo, Grafiken, Schrift, Symbol enthält.&#10;&#10;KI-generierte Inhalte können fehlerhaft sein.">
            <a:extLst>
              <a:ext uri="{FF2B5EF4-FFF2-40B4-BE49-F238E27FC236}">
                <a16:creationId xmlns:a16="http://schemas.microsoft.com/office/drawing/2014/main" id="{EA1DB2A6-C9AB-8FF8-F521-A45976FE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5" y="-1947153"/>
            <a:ext cx="11488753" cy="6458851"/>
          </a:xfrm>
          <a:prstGeom prst="rect">
            <a:avLst/>
          </a:prstGeom>
        </p:spPr>
      </p:pic>
      <p:pic>
        <p:nvPicPr>
          <p:cNvPr id="20" name="Grafik 19" descr="Ein Bild, das Gebäude, Wolke, Himmel, Baum enthält.&#10;&#10;KI-generierte Inhalte können fehlerhaft sein.">
            <a:extLst>
              <a:ext uri="{FF2B5EF4-FFF2-40B4-BE49-F238E27FC236}">
                <a16:creationId xmlns:a16="http://schemas.microsoft.com/office/drawing/2014/main" id="{63C0C0B6-A10E-6C09-654A-2A5DE1633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0" b="99609" l="0" r="99604">
                        <a14:foregroundMark x1="198" y1="99805" x2="4356" y2="99609"/>
                        <a14:foregroundMark x1="4356" y1="99609" x2="14653" y2="99805"/>
                        <a14:foregroundMark x1="14653" y1="99805" x2="24554" y2="99219"/>
                        <a14:foregroundMark x1="24554" y1="99219" x2="25545" y2="95117"/>
                        <a14:foregroundMark x1="25545" y1="95117" x2="25545" y2="89844"/>
                        <a14:foregroundMark x1="25545" y1="89844" x2="198" y2="88867"/>
                        <a14:foregroundMark x1="198" y1="88867" x2="198" y2="88867"/>
                        <a14:foregroundMark x1="21188" y1="96875" x2="16832" y2="95898"/>
                        <a14:foregroundMark x1="16832" y1="95898" x2="5149" y2="97461"/>
                        <a14:foregroundMark x1="5149" y1="97461" x2="10297" y2="96289"/>
                        <a14:foregroundMark x1="10297" y1="96289" x2="6139" y2="99219"/>
                        <a14:foregroundMark x1="6139" y1="99219" x2="12475" y2="99414"/>
                        <a14:foregroundMark x1="12475" y1="99414" x2="27525" y2="96680"/>
                        <a14:foregroundMark x1="27525" y1="96680" x2="12475" y2="98242"/>
                        <a14:foregroundMark x1="12475" y1="98242" x2="23366" y2="99219"/>
                        <a14:foregroundMark x1="23366" y1="99219" x2="10891" y2="99219"/>
                        <a14:foregroundMark x1="10891" y1="99219" x2="24356" y2="95703"/>
                        <a14:foregroundMark x1="24356" y1="95703" x2="18218" y2="95117"/>
                        <a14:foregroundMark x1="18218" y1="95117" x2="22376" y2="94531"/>
                        <a14:foregroundMark x1="792" y1="69531" x2="5941" y2="69336"/>
                        <a14:foregroundMark x1="5941" y1="69336" x2="1188" y2="77734"/>
                        <a14:foregroundMark x1="1188" y1="77734" x2="6139" y2="78711"/>
                        <a14:foregroundMark x1="6139" y1="78711" x2="4752" y2="84180"/>
                        <a14:foregroundMark x1="4752" y1="84180" x2="2376" y2="88086"/>
                        <a14:foregroundMark x1="2376" y1="88086" x2="7327" y2="88281"/>
                        <a14:foregroundMark x1="7327" y1="88281" x2="3762" y2="93750"/>
                        <a14:foregroundMark x1="3762" y1="93750" x2="10099" y2="93359"/>
                        <a14:foregroundMark x1="10099" y1="93359" x2="6139" y2="98242"/>
                        <a14:foregroundMark x1="6139" y1="98242" x2="10495" y2="96094"/>
                        <a14:foregroundMark x1="10495" y1="96094" x2="17822" y2="96680"/>
                        <a14:foregroundMark x1="17822" y1="96680" x2="13069" y2="99414"/>
                        <a14:foregroundMark x1="13069" y1="99414" x2="21782" y2="98438"/>
                        <a14:foregroundMark x1="21782" y1="98438" x2="29505" y2="98633"/>
                        <a14:foregroundMark x1="29505" y1="98633" x2="38416" y2="95898"/>
                        <a14:foregroundMark x1="38416" y1="95898" x2="46139" y2="98242"/>
                        <a14:foregroundMark x1="46139" y1="98242" x2="60990" y2="97656"/>
                        <a14:foregroundMark x1="60990" y1="97656" x2="47327" y2="99609"/>
                        <a14:foregroundMark x1="47327" y1="99609" x2="84554" y2="98828"/>
                        <a14:foregroundMark x1="84554" y1="98828" x2="71683" y2="99023"/>
                        <a14:foregroundMark x1="71683" y1="99023" x2="93465" y2="96680"/>
                        <a14:foregroundMark x1="93465" y1="96680" x2="84950" y2="99023"/>
                        <a14:foregroundMark x1="84950" y1="99023" x2="98020" y2="98047"/>
                        <a14:foregroundMark x1="98020" y1="98047" x2="92673" y2="98438"/>
                        <a14:foregroundMark x1="92673" y1="98438" x2="98218" y2="96875"/>
                        <a14:foregroundMark x1="98218" y1="96875" x2="93069" y2="96680"/>
                        <a14:foregroundMark x1="93069" y1="96680" x2="97426" y2="96094"/>
                        <a14:foregroundMark x1="97426" y1="96094" x2="93267" y2="85547"/>
                        <a14:foregroundMark x1="93267" y1="85547" x2="88119" y2="82617"/>
                        <a14:foregroundMark x1="88119" y1="82617" x2="73465" y2="93750"/>
                        <a14:foregroundMark x1="73465" y1="93750" x2="91881" y2="85938"/>
                        <a14:foregroundMark x1="91881" y1="85938" x2="86733" y2="90039"/>
                        <a14:foregroundMark x1="86733" y1="90039" x2="67327" y2="85156"/>
                        <a14:foregroundMark x1="67327" y1="85156" x2="65347" y2="90625"/>
                        <a14:foregroundMark x1="65347" y1="90625" x2="62772" y2="86914"/>
                        <a14:foregroundMark x1="62772" y1="86914" x2="50099" y2="92188"/>
                        <a14:foregroundMark x1="50099" y1="92188" x2="52079" y2="85352"/>
                        <a14:foregroundMark x1="52079" y1="85352" x2="47723" y2="87891"/>
                        <a14:foregroundMark x1="47723" y1="87891" x2="40000" y2="89453"/>
                        <a14:foregroundMark x1="40000" y1="89453" x2="36040" y2="86133"/>
                        <a14:foregroundMark x1="36040" y1="86133" x2="29505" y2="90820"/>
                        <a14:foregroundMark x1="29505" y1="90820" x2="25347" y2="90820"/>
                        <a14:foregroundMark x1="25347" y1="90820" x2="17822" y2="87500"/>
                        <a14:foregroundMark x1="17822" y1="87500" x2="28515" y2="88086"/>
                        <a14:foregroundMark x1="28515" y1="88086" x2="19802" y2="91211"/>
                        <a14:foregroundMark x1="19802" y1="91211" x2="9109" y2="87109"/>
                        <a14:foregroundMark x1="9109" y1="87109" x2="15644" y2="85547"/>
                        <a14:foregroundMark x1="15644" y1="85547" x2="31287" y2="92773"/>
                        <a14:foregroundMark x1="31287" y1="92773" x2="45743" y2="89063"/>
                        <a14:foregroundMark x1="45743" y1="89063" x2="34851" y2="85742"/>
                        <a14:foregroundMark x1="34851" y1="85742" x2="29307" y2="73438"/>
                        <a14:foregroundMark x1="29307" y1="73438" x2="17030" y2="67969"/>
                        <a14:foregroundMark x1="17030" y1="67969" x2="21584" y2="67578"/>
                        <a14:foregroundMark x1="21584" y1="67578" x2="26337" y2="67773"/>
                        <a14:foregroundMark x1="26337" y1="67773" x2="30693" y2="67578"/>
                        <a14:foregroundMark x1="33400" y1="68427" x2="35050" y2="68945"/>
                        <a14:foregroundMark x1="30693" y1="67578" x2="31450" y2="67815"/>
                        <a14:foregroundMark x1="35050" y1="68945" x2="39604" y2="68750"/>
                        <a14:foregroundMark x1="39604" y1="68750" x2="48515" y2="68945"/>
                        <a14:foregroundMark x1="49955" y1="68164" x2="52475" y2="66797"/>
                        <a14:foregroundMark x1="48515" y1="68945" x2="49955" y2="68164"/>
                        <a14:foregroundMark x1="52475" y1="66797" x2="57228" y2="67383"/>
                        <a14:foregroundMark x1="57228" y1="67383" x2="62178" y2="67188"/>
                        <a14:foregroundMark x1="64708" y1="68164" x2="66733" y2="68945"/>
                        <a14:foregroundMark x1="64203" y1="67969" x2="64708" y2="68164"/>
                        <a14:foregroundMark x1="63695" y1="67773" x2="64203" y2="67969"/>
                        <a14:foregroundMark x1="62178" y1="67188" x2="63695" y2="67773"/>
                        <a14:foregroundMark x1="66733" y1="68945" x2="72079" y2="69141"/>
                        <a14:foregroundMark x1="72079" y1="69141" x2="77426" y2="69141"/>
                        <a14:foregroundMark x1="77426" y1="69141" x2="82970" y2="69336"/>
                        <a14:foregroundMark x1="82970" y1="69336" x2="87129" y2="67773"/>
                        <a14:foregroundMark x1="87129" y1="67773" x2="91287" y2="67773"/>
                        <a14:foregroundMark x1="91287" y1="67773" x2="95644" y2="69141"/>
                        <a14:foregroundMark x1="95644" y1="69141" x2="99406" y2="67578"/>
                        <a14:foregroundMark x1="99406" y1="67578" x2="96436" y2="71094"/>
                        <a14:foregroundMark x1="96436" y1="71094" x2="95644" y2="80078"/>
                        <a14:foregroundMark x1="95644" y1="80078" x2="92079" y2="76758"/>
                        <a14:foregroundMark x1="92079" y1="76758" x2="88515" y2="79883"/>
                        <a14:foregroundMark x1="88515" y1="79883" x2="88911" y2="75977"/>
                        <a14:foregroundMark x1="88911" y1="75977" x2="87327" y2="81445"/>
                        <a14:foregroundMark x1="87327" y1="81445" x2="87723" y2="75781"/>
                        <a14:foregroundMark x1="87723" y1="75781" x2="93267" y2="78906"/>
                        <a14:foregroundMark x1="93267" y1="78906" x2="78020" y2="82422"/>
                        <a14:foregroundMark x1="78020" y1="82422" x2="78416" y2="96289"/>
                        <a14:foregroundMark x1="78416" y1="96289" x2="73069" y2="94922"/>
                        <a14:foregroundMark x1="73069" y1="94922" x2="66733" y2="89648"/>
                        <a14:foregroundMark x1="66733" y1="89648" x2="40594" y2="87500"/>
                        <a14:foregroundMark x1="40594" y1="87500" x2="53861" y2="83008"/>
                        <a14:foregroundMark x1="53861" y1="83008" x2="32871" y2="80664"/>
                        <a14:foregroundMark x1="32871" y1="80664" x2="52277" y2="80859"/>
                        <a14:foregroundMark x1="52277" y1="80859" x2="59406" y2="78320"/>
                        <a14:foregroundMark x1="59406" y1="78320" x2="47525" y2="77930"/>
                        <a14:foregroundMark x1="47525" y1="77930" x2="57624" y2="79492"/>
                        <a14:foregroundMark x1="57624" y1="79492" x2="40396" y2="77930"/>
                        <a14:foregroundMark x1="40396" y1="77930" x2="44950" y2="77930"/>
                        <a14:foregroundMark x1="44950" y1="77930" x2="58020" y2="76367"/>
                        <a14:foregroundMark x1="58020" y1="76367" x2="43564" y2="75586"/>
                        <a14:foregroundMark x1="43564" y1="75586" x2="47723" y2="72656"/>
                        <a14:foregroundMark x1="47723" y1="72656" x2="17426" y2="76758"/>
                        <a14:foregroundMark x1="17426" y1="76758" x2="14059" y2="73047"/>
                        <a14:foregroundMark x1="14059" y1="73047" x2="9307" y2="72656"/>
                        <a14:foregroundMark x1="9307" y1="72656" x2="8317" y2="68750"/>
                        <a14:foregroundMark x1="8317" y1="68750" x2="10495" y2="64844"/>
                        <a14:foregroundMark x1="16354" y1="67188" x2="31485" y2="73242"/>
                        <a14:foregroundMark x1="15864" y1="66992" x2="16354" y2="67188"/>
                        <a14:foregroundMark x1="15376" y1="66797" x2="15864" y2="66992"/>
                        <a14:foregroundMark x1="14889" y1="66602" x2="15376" y2="66797"/>
                        <a14:foregroundMark x1="14399" y1="66406" x2="14889" y2="66602"/>
                        <a14:foregroundMark x1="10495" y1="64844" x2="14399" y2="66406"/>
                        <a14:foregroundMark x1="31485" y1="73242" x2="35842" y2="71875"/>
                        <a14:foregroundMark x1="35842" y1="71875" x2="49901" y2="71875"/>
                        <a14:foregroundMark x1="49901" y1="71875" x2="53861" y2="70313"/>
                        <a14:foregroundMark x1="53861" y1="70313" x2="61782" y2="73633"/>
                        <a14:foregroundMark x1="63366" y1="66797" x2="63366" y2="66797"/>
                        <a14:foregroundMark x1="63564" y1="67188" x2="63564" y2="67188"/>
                        <a14:foregroundMark x1="93267" y1="67578" x2="93267" y2="67578"/>
                        <a14:foregroundMark x1="82772" y1="67578" x2="82772" y2="67578"/>
                        <a14:foregroundMark x1="99604" y1="66992" x2="99604" y2="66992"/>
                        <a14:foregroundMark x1="32673" y1="99609" x2="32673" y2="99609"/>
                        <a14:foregroundMark x1="63564" y1="68555" x2="63564" y2="68555"/>
                        <a14:backgroundMark x1="32079" y1="67188" x2="33663" y2="68164"/>
                        <a14:backgroundMark x1="31485" y1="68164" x2="31485" y2="68164"/>
                        <a14:backgroundMark x1="33267" y1="68164" x2="33267" y2="68164"/>
                        <a14:backgroundMark x1="49307" y1="68164" x2="49307" y2="68164"/>
                        <a14:backgroundMark x1="64950" y1="67969" x2="64950" y2="67969"/>
                        <a14:backgroundMark x1="65545" y1="68164" x2="65545" y2="68164"/>
                        <a14:backgroundMark x1="63762" y1="68164" x2="63762" y2="68164"/>
                        <a14:backgroundMark x1="63564" y1="68164" x2="63564" y2="68164"/>
                        <a14:backgroundMark x1="63564" y1="67773" x2="63564" y2="67773"/>
                        <a14:backgroundMark x1="63762" y1="67773" x2="63762" y2="67773"/>
                        <a14:backgroundMark x1="63960" y1="67773" x2="63960" y2="67773"/>
                        <a14:backgroundMark x1="64158" y1="67969" x2="64158" y2="67969"/>
                        <a14:backgroundMark x1="64554" y1="67969" x2="64554" y2="67969"/>
                        <a14:backgroundMark x1="65347" y1="67969" x2="65347" y2="67969"/>
                        <a14:backgroundMark x1="65941" y1="68164" x2="65941" y2="68164"/>
                        <a14:backgroundMark x1="14653" y1="66602" x2="14653" y2="66602"/>
                        <a14:backgroundMark x1="14653" y1="66406" x2="14653" y2="66406"/>
                        <a14:backgroundMark x1="14653" y1="67188" x2="14653" y2="67188"/>
                        <a14:backgroundMark x1="15446" y1="66992" x2="15446" y2="66992"/>
                        <a14:backgroundMark x1="15050" y1="66797" x2="15050" y2="66797"/>
                        <a14:backgroundMark x1="15050" y1="66406" x2="15050" y2="66406"/>
                        <a14:backgroundMark x1="16238" y1="66992" x2="16238" y2="66992"/>
                        <a14:backgroundMark x1="16238" y1="66992" x2="16238" y2="66992"/>
                        <a14:backgroundMark x1="16040" y1="66797" x2="16040" y2="66797"/>
                        <a14:backgroundMark x1="95050" y1="67383" x2="95050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519"/>
          <a:stretch/>
        </p:blipFill>
        <p:spPr>
          <a:xfrm>
            <a:off x="0" y="-4359"/>
            <a:ext cx="12192000" cy="6858001"/>
          </a:xfrm>
          <a:prstGeom prst="rect">
            <a:avLst/>
          </a:prstGeom>
        </p:spPr>
      </p:pic>
      <p:grpSp>
        <p:nvGrpSpPr>
          <p:cNvPr id="1066" name="Gruppieren 1065">
            <a:extLst>
              <a:ext uri="{FF2B5EF4-FFF2-40B4-BE49-F238E27FC236}">
                <a16:creationId xmlns:a16="http://schemas.microsoft.com/office/drawing/2014/main" id="{732E757E-B75C-7F2D-6633-E90276F7251F}"/>
              </a:ext>
            </a:extLst>
          </p:cNvPr>
          <p:cNvGrpSpPr/>
          <p:nvPr/>
        </p:nvGrpSpPr>
        <p:grpSpPr>
          <a:xfrm>
            <a:off x="-4815840" y="-8717"/>
            <a:ext cx="3616960" cy="6858000"/>
            <a:chOff x="9144000" y="0"/>
            <a:chExt cx="3616960" cy="6858000"/>
          </a:xfrm>
        </p:grpSpPr>
        <p:sp>
          <p:nvSpPr>
            <p:cNvPr id="1067" name="Rechteck 1066">
              <a:extLst>
                <a:ext uri="{FF2B5EF4-FFF2-40B4-BE49-F238E27FC236}">
                  <a16:creationId xmlns:a16="http://schemas.microsoft.com/office/drawing/2014/main" id="{74200DBA-1015-A31D-E272-653077D202CD}"/>
                </a:ext>
              </a:extLst>
            </p:cNvPr>
            <p:cNvSpPr/>
            <p:nvPr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68" name="Textfeld 1067">
              <a:extLst>
                <a:ext uri="{FF2B5EF4-FFF2-40B4-BE49-F238E27FC236}">
                  <a16:creationId xmlns:a16="http://schemas.microsoft.com/office/drawing/2014/main" id="{9139B97F-E4B3-56A8-6D6B-12D3304DD4E4}"/>
                </a:ext>
              </a:extLst>
            </p:cNvPr>
            <p:cNvSpPr txBox="1"/>
            <p:nvPr/>
          </p:nvSpPr>
          <p:spPr>
            <a:xfrm>
              <a:off x="10109200" y="431800"/>
              <a:ext cx="13106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L</a:t>
              </a:r>
            </a:p>
          </p:txBody>
        </p:sp>
        <p:sp>
          <p:nvSpPr>
            <p:cNvPr id="1069" name="Gleichschenkliges Dreieck 1068">
              <a:extLst>
                <a:ext uri="{FF2B5EF4-FFF2-40B4-BE49-F238E27FC236}">
                  <a16:creationId xmlns:a16="http://schemas.microsoft.com/office/drawing/2014/main" id="{19598ADA-3C10-33AA-E5D2-01CEE91396CB}"/>
                </a:ext>
              </a:extLst>
            </p:cNvPr>
            <p:cNvSpPr/>
            <p:nvPr/>
          </p:nvSpPr>
          <p:spPr>
            <a:xfrm rot="5400000">
              <a:off x="11854180" y="787400"/>
              <a:ext cx="1244600" cy="56896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bg1"/>
                </a:solidFill>
              </a:endParaRPr>
            </a:p>
          </p:txBody>
        </p:sp>
        <p:sp>
          <p:nvSpPr>
            <p:cNvPr id="1070" name="Textfeld 1069">
              <a:extLst>
                <a:ext uri="{FF2B5EF4-FFF2-40B4-BE49-F238E27FC236}">
                  <a16:creationId xmlns:a16="http://schemas.microsoft.com/office/drawing/2014/main" id="{E48A6700-211E-1FED-F9B9-0AD0A26F64DB}"/>
                </a:ext>
              </a:extLst>
            </p:cNvPr>
            <p:cNvSpPr txBox="1"/>
            <p:nvPr/>
          </p:nvSpPr>
          <p:spPr>
            <a:xfrm>
              <a:off x="9921240" y="2786786"/>
              <a:ext cx="220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Live Demo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1071" name="Textfeld 1070">
              <a:extLst>
                <a:ext uri="{FF2B5EF4-FFF2-40B4-BE49-F238E27FC236}">
                  <a16:creationId xmlns:a16="http://schemas.microsoft.com/office/drawing/2014/main" id="{0CC5165F-791C-CB9F-698F-C3911605D220}"/>
                </a:ext>
              </a:extLst>
            </p:cNvPr>
            <p:cNvSpPr txBox="1"/>
            <p:nvPr/>
          </p:nvSpPr>
          <p:spPr>
            <a:xfrm>
              <a:off x="9565640" y="3319665"/>
              <a:ext cx="2204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Vorstellung unseres Spiels im Browser</a:t>
              </a:r>
            </a:p>
          </p:txBody>
        </p:sp>
      </p:grpSp>
      <p:grpSp>
        <p:nvGrpSpPr>
          <p:cNvPr id="1072" name="Gruppieren 1071">
            <a:extLst>
              <a:ext uri="{FF2B5EF4-FFF2-40B4-BE49-F238E27FC236}">
                <a16:creationId xmlns:a16="http://schemas.microsoft.com/office/drawing/2014/main" id="{2BEC9C63-A4E1-D929-783A-6F065634A8E5}"/>
              </a:ext>
            </a:extLst>
          </p:cNvPr>
          <p:cNvGrpSpPr/>
          <p:nvPr/>
        </p:nvGrpSpPr>
        <p:grpSpPr>
          <a:xfrm>
            <a:off x="-4968240" y="-8717"/>
            <a:ext cx="3616960" cy="6858000"/>
            <a:chOff x="6096000" y="0"/>
            <a:chExt cx="3616960" cy="6858000"/>
          </a:xfrm>
        </p:grpSpPr>
        <p:sp>
          <p:nvSpPr>
            <p:cNvPr id="1073" name="Rechteck 1072">
              <a:extLst>
                <a:ext uri="{FF2B5EF4-FFF2-40B4-BE49-F238E27FC236}">
                  <a16:creationId xmlns:a16="http://schemas.microsoft.com/office/drawing/2014/main" id="{EC79AC06-3FFB-BC00-AEF7-AE0EE9FFD6AD}"/>
                </a:ext>
              </a:extLst>
            </p:cNvPr>
            <p:cNvSpPr/>
            <p:nvPr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1074" name="Gleichschenkliges Dreieck 1073">
              <a:extLst>
                <a:ext uri="{FF2B5EF4-FFF2-40B4-BE49-F238E27FC236}">
                  <a16:creationId xmlns:a16="http://schemas.microsoft.com/office/drawing/2014/main" id="{65C1E28B-C773-6A43-76E0-0CDA8F1E7F5B}"/>
                </a:ext>
              </a:extLst>
            </p:cNvPr>
            <p:cNvSpPr/>
            <p:nvPr/>
          </p:nvSpPr>
          <p:spPr>
            <a:xfrm rot="5400000">
              <a:off x="8806180" y="787400"/>
              <a:ext cx="1244600" cy="568960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75" name="Textfeld 1074">
              <a:extLst>
                <a:ext uri="{FF2B5EF4-FFF2-40B4-BE49-F238E27FC236}">
                  <a16:creationId xmlns:a16="http://schemas.microsoft.com/office/drawing/2014/main" id="{7A73B3DF-6974-D7F4-779D-CE13FED40A7D}"/>
                </a:ext>
              </a:extLst>
            </p:cNvPr>
            <p:cNvSpPr txBox="1"/>
            <p:nvPr/>
          </p:nvSpPr>
          <p:spPr>
            <a:xfrm>
              <a:off x="6964680" y="431800"/>
              <a:ext cx="13106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P</a:t>
              </a:r>
            </a:p>
          </p:txBody>
        </p:sp>
        <p:sp>
          <p:nvSpPr>
            <p:cNvPr id="1076" name="Textfeld 1075">
              <a:extLst>
                <a:ext uri="{FF2B5EF4-FFF2-40B4-BE49-F238E27FC236}">
                  <a16:creationId xmlns:a16="http://schemas.microsoft.com/office/drawing/2014/main" id="{1EF27C4F-EA47-B39D-2417-BAB17AFC18B4}"/>
                </a:ext>
              </a:extLst>
            </p:cNvPr>
            <p:cNvSpPr txBox="1"/>
            <p:nvPr/>
          </p:nvSpPr>
          <p:spPr>
            <a:xfrm>
              <a:off x="7061200" y="2786786"/>
              <a:ext cx="220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Projekt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1077" name="Textfeld 1076">
              <a:extLst>
                <a:ext uri="{FF2B5EF4-FFF2-40B4-BE49-F238E27FC236}">
                  <a16:creationId xmlns:a16="http://schemas.microsoft.com/office/drawing/2014/main" id="{6CF1D397-2461-542B-72AA-C4DFBD79BB4A}"/>
                </a:ext>
              </a:extLst>
            </p:cNvPr>
            <p:cNvSpPr txBox="1"/>
            <p:nvPr/>
          </p:nvSpPr>
          <p:spPr>
            <a:xfrm>
              <a:off x="6543040" y="3424642"/>
              <a:ext cx="2204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Alles Rundum das Projekt</a:t>
              </a:r>
            </a:p>
          </p:txBody>
        </p:sp>
      </p:grpSp>
      <p:grpSp>
        <p:nvGrpSpPr>
          <p:cNvPr id="1078" name="Gruppieren 1077">
            <a:extLst>
              <a:ext uri="{FF2B5EF4-FFF2-40B4-BE49-F238E27FC236}">
                <a16:creationId xmlns:a16="http://schemas.microsoft.com/office/drawing/2014/main" id="{35058A1F-85FA-BFF1-B41E-0732535DD40C}"/>
              </a:ext>
            </a:extLst>
          </p:cNvPr>
          <p:cNvGrpSpPr/>
          <p:nvPr/>
        </p:nvGrpSpPr>
        <p:grpSpPr>
          <a:xfrm>
            <a:off x="-4815840" y="-8717"/>
            <a:ext cx="3616960" cy="6858000"/>
            <a:chOff x="3048000" y="0"/>
            <a:chExt cx="3616960" cy="6858000"/>
          </a:xfrm>
        </p:grpSpPr>
        <p:sp>
          <p:nvSpPr>
            <p:cNvPr id="1079" name="Rechteck 1078">
              <a:extLst>
                <a:ext uri="{FF2B5EF4-FFF2-40B4-BE49-F238E27FC236}">
                  <a16:creationId xmlns:a16="http://schemas.microsoft.com/office/drawing/2014/main" id="{F5CACAE0-DA92-4190-D950-2943878727DA}"/>
                </a:ext>
              </a:extLst>
            </p:cNvPr>
            <p:cNvSpPr/>
            <p:nvPr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80" name="Gleichschenkliges Dreieck 1079">
              <a:extLst>
                <a:ext uri="{FF2B5EF4-FFF2-40B4-BE49-F238E27FC236}">
                  <a16:creationId xmlns:a16="http://schemas.microsoft.com/office/drawing/2014/main" id="{C7767EC5-12B6-FB88-95FE-FBAE3CD59520}"/>
                </a:ext>
              </a:extLst>
            </p:cNvPr>
            <p:cNvSpPr/>
            <p:nvPr/>
          </p:nvSpPr>
          <p:spPr>
            <a:xfrm rot="5400000">
              <a:off x="5758180" y="769620"/>
              <a:ext cx="1244600" cy="568960"/>
            </a:xfrm>
            <a:prstGeom prst="triangl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81" name="Textfeld 1080">
              <a:extLst>
                <a:ext uri="{FF2B5EF4-FFF2-40B4-BE49-F238E27FC236}">
                  <a16:creationId xmlns:a16="http://schemas.microsoft.com/office/drawing/2014/main" id="{B6009FD7-60EB-9517-A6F3-C1596B2B0D38}"/>
                </a:ext>
              </a:extLst>
            </p:cNvPr>
            <p:cNvSpPr txBox="1"/>
            <p:nvPr/>
          </p:nvSpPr>
          <p:spPr>
            <a:xfrm>
              <a:off x="3916680" y="370741"/>
              <a:ext cx="13106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Z</a:t>
              </a:r>
            </a:p>
          </p:txBody>
        </p:sp>
        <p:sp>
          <p:nvSpPr>
            <p:cNvPr id="1082" name="Textfeld 1081">
              <a:extLst>
                <a:ext uri="{FF2B5EF4-FFF2-40B4-BE49-F238E27FC236}">
                  <a16:creationId xmlns:a16="http://schemas.microsoft.com/office/drawing/2014/main" id="{3CA84CD2-B3BD-9E7C-B6A1-46A1E6641EC9}"/>
                </a:ext>
              </a:extLst>
            </p:cNvPr>
            <p:cNvSpPr txBox="1"/>
            <p:nvPr/>
          </p:nvSpPr>
          <p:spPr>
            <a:xfrm>
              <a:off x="4191000" y="2786786"/>
              <a:ext cx="220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Ziel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1083" name="Textfeld 1082">
              <a:extLst>
                <a:ext uri="{FF2B5EF4-FFF2-40B4-BE49-F238E27FC236}">
                  <a16:creationId xmlns:a16="http://schemas.microsoft.com/office/drawing/2014/main" id="{6EAE69FB-D1F7-C925-E1B5-2DE102635CE7}"/>
                </a:ext>
              </a:extLst>
            </p:cNvPr>
            <p:cNvSpPr txBox="1"/>
            <p:nvPr/>
          </p:nvSpPr>
          <p:spPr>
            <a:xfrm>
              <a:off x="3469640" y="3428999"/>
              <a:ext cx="2204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Ziel des Projektes</a:t>
              </a:r>
            </a:p>
          </p:txBody>
        </p:sp>
      </p:grpSp>
      <p:grpSp>
        <p:nvGrpSpPr>
          <p:cNvPr id="1084" name="Gruppieren 1083">
            <a:extLst>
              <a:ext uri="{FF2B5EF4-FFF2-40B4-BE49-F238E27FC236}">
                <a16:creationId xmlns:a16="http://schemas.microsoft.com/office/drawing/2014/main" id="{29BBDD66-5E6F-70B2-5A73-884D058FBB61}"/>
              </a:ext>
            </a:extLst>
          </p:cNvPr>
          <p:cNvGrpSpPr/>
          <p:nvPr/>
        </p:nvGrpSpPr>
        <p:grpSpPr>
          <a:xfrm>
            <a:off x="-5577840" y="-8717"/>
            <a:ext cx="3616960" cy="6858000"/>
            <a:chOff x="0" y="0"/>
            <a:chExt cx="3616960" cy="6858000"/>
          </a:xfrm>
        </p:grpSpPr>
        <p:sp>
          <p:nvSpPr>
            <p:cNvPr id="1085" name="Rechteck 1084">
              <a:extLst>
                <a:ext uri="{FF2B5EF4-FFF2-40B4-BE49-F238E27FC236}">
                  <a16:creationId xmlns:a16="http://schemas.microsoft.com/office/drawing/2014/main" id="{776D12BB-B5CB-9BBC-EC9E-90855F7F3AC4}"/>
                </a:ext>
              </a:extLst>
            </p:cNvPr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86" name="Gleichschenkliges Dreieck 1085">
              <a:extLst>
                <a:ext uri="{FF2B5EF4-FFF2-40B4-BE49-F238E27FC236}">
                  <a16:creationId xmlns:a16="http://schemas.microsoft.com/office/drawing/2014/main" id="{489A2183-7243-909C-4F32-4BFB9405121E}"/>
                </a:ext>
              </a:extLst>
            </p:cNvPr>
            <p:cNvSpPr/>
            <p:nvPr/>
          </p:nvSpPr>
          <p:spPr>
            <a:xfrm rot="5400000">
              <a:off x="2710180" y="769620"/>
              <a:ext cx="1244600" cy="568960"/>
            </a:xfrm>
            <a:prstGeom prst="triangl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87" name="Textfeld 1086">
              <a:extLst>
                <a:ext uri="{FF2B5EF4-FFF2-40B4-BE49-F238E27FC236}">
                  <a16:creationId xmlns:a16="http://schemas.microsoft.com/office/drawing/2014/main" id="{0975F709-DC0E-2D70-D07A-24739AC3BE6B}"/>
                </a:ext>
              </a:extLst>
            </p:cNvPr>
            <p:cNvSpPr txBox="1"/>
            <p:nvPr/>
          </p:nvSpPr>
          <p:spPr>
            <a:xfrm>
              <a:off x="868680" y="352961"/>
              <a:ext cx="13106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</a:t>
              </a:r>
            </a:p>
          </p:txBody>
        </p:sp>
        <p:sp>
          <p:nvSpPr>
            <p:cNvPr id="1088" name="Textfeld 1087">
              <a:extLst>
                <a:ext uri="{FF2B5EF4-FFF2-40B4-BE49-F238E27FC236}">
                  <a16:creationId xmlns:a16="http://schemas.microsoft.com/office/drawing/2014/main" id="{498A2168-A343-7F7D-AC28-16513779A446}"/>
                </a:ext>
              </a:extLst>
            </p:cNvPr>
            <p:cNvSpPr txBox="1"/>
            <p:nvPr/>
          </p:nvSpPr>
          <p:spPr>
            <a:xfrm>
              <a:off x="1051560" y="2769006"/>
              <a:ext cx="220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Team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1089" name="Textfeld 1088">
              <a:extLst>
                <a:ext uri="{FF2B5EF4-FFF2-40B4-BE49-F238E27FC236}">
                  <a16:creationId xmlns:a16="http://schemas.microsoft.com/office/drawing/2014/main" id="{3AB3ABD4-E8F0-D715-CCB8-401A3ACEC163}"/>
                </a:ext>
              </a:extLst>
            </p:cNvPr>
            <p:cNvSpPr txBox="1"/>
            <p:nvPr/>
          </p:nvSpPr>
          <p:spPr>
            <a:xfrm>
              <a:off x="421640" y="3428999"/>
              <a:ext cx="2204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Kurze Vorstellung unseres Teams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276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 descr="Ein Bild, das Gebäude, Wolke, Himmel, Baum enthält.&#10;&#10;KI-generierte Inhalte können fehlerhaft sein.">
            <a:extLst>
              <a:ext uri="{FF2B5EF4-FFF2-40B4-BE49-F238E27FC236}">
                <a16:creationId xmlns:a16="http://schemas.microsoft.com/office/drawing/2014/main" id="{83397B4F-BC72-B9A8-3E8A-85B07B357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4" name="Grafik 33" descr="Ein Bild, das Logo, Grafiken, Schrift, Symbol enthält.&#10;&#10;KI-generierte Inhalte können fehlerhaft sein.">
            <a:extLst>
              <a:ext uri="{FF2B5EF4-FFF2-40B4-BE49-F238E27FC236}">
                <a16:creationId xmlns:a16="http://schemas.microsoft.com/office/drawing/2014/main" id="{D1EA9B84-1F0F-49A5-C3E3-3A6C931EC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5" y="-1947153"/>
            <a:ext cx="11488753" cy="6458851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B03EB89-AA8E-4FF4-8D4E-E0BA6F84D38E}"/>
              </a:ext>
            </a:extLst>
          </p:cNvPr>
          <p:cNvSpPr txBox="1"/>
          <p:nvPr/>
        </p:nvSpPr>
        <p:spPr>
          <a:xfrm>
            <a:off x="3597310" y="1600200"/>
            <a:ext cx="6380703" cy="200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363C8DE-2D34-3F29-FAF0-912DEB2A4771}"/>
              </a:ext>
            </a:extLst>
          </p:cNvPr>
          <p:cNvGrpSpPr/>
          <p:nvPr/>
        </p:nvGrpSpPr>
        <p:grpSpPr>
          <a:xfrm>
            <a:off x="9143998" y="-4360"/>
            <a:ext cx="3616960" cy="6858000"/>
            <a:chOff x="9144000" y="0"/>
            <a:chExt cx="3616960" cy="6858000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1ABDADDB-ADE0-7622-2C2D-A4D203CB26FF}"/>
                </a:ext>
              </a:extLst>
            </p:cNvPr>
            <p:cNvSpPr/>
            <p:nvPr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244A5F24-932C-ED0F-EE01-329279EF4208}"/>
                </a:ext>
              </a:extLst>
            </p:cNvPr>
            <p:cNvSpPr txBox="1"/>
            <p:nvPr/>
          </p:nvSpPr>
          <p:spPr>
            <a:xfrm>
              <a:off x="10109200" y="431800"/>
              <a:ext cx="1310640" cy="2646878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L</a:t>
              </a:r>
            </a:p>
          </p:txBody>
        </p:sp>
        <p:sp>
          <p:nvSpPr>
            <p:cNvPr id="62" name="Gleichschenkliges Dreieck 61">
              <a:extLst>
                <a:ext uri="{FF2B5EF4-FFF2-40B4-BE49-F238E27FC236}">
                  <a16:creationId xmlns:a16="http://schemas.microsoft.com/office/drawing/2014/main" id="{780BBF45-E2ED-BB48-11FD-86E7F8675CBC}"/>
                </a:ext>
              </a:extLst>
            </p:cNvPr>
            <p:cNvSpPr/>
            <p:nvPr/>
          </p:nvSpPr>
          <p:spPr>
            <a:xfrm rot="5400000">
              <a:off x="11870690" y="770890"/>
              <a:ext cx="1211580" cy="56896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bg1"/>
                </a:solidFill>
              </a:endParaRP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7F76F38-CA4E-0ED1-48A6-521AD06101E1}"/>
                </a:ext>
              </a:extLst>
            </p:cNvPr>
            <p:cNvSpPr txBox="1"/>
            <p:nvPr/>
          </p:nvSpPr>
          <p:spPr>
            <a:xfrm>
              <a:off x="9921240" y="2786786"/>
              <a:ext cx="2204720" cy="461665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Live Demo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5F64DEE5-A599-7D5C-C3DC-AA48ECFFFA29}"/>
                </a:ext>
              </a:extLst>
            </p:cNvPr>
            <p:cNvSpPr txBox="1"/>
            <p:nvPr/>
          </p:nvSpPr>
          <p:spPr>
            <a:xfrm>
              <a:off x="9565640" y="3319665"/>
              <a:ext cx="2204720" cy="1200329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Vorstellung unseres Spiels im Browser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036D1A95-FCBD-74B0-8ACE-63102B26868F}"/>
              </a:ext>
            </a:extLst>
          </p:cNvPr>
          <p:cNvGrpSpPr/>
          <p:nvPr/>
        </p:nvGrpSpPr>
        <p:grpSpPr>
          <a:xfrm>
            <a:off x="6096000" y="0"/>
            <a:ext cx="3616960" cy="6858000"/>
            <a:chOff x="6096000" y="0"/>
            <a:chExt cx="3616960" cy="6858000"/>
          </a:xfrm>
        </p:grpSpPr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E4B49D3E-18B5-475B-128F-3CD7891356A3}"/>
                </a:ext>
              </a:extLst>
            </p:cNvPr>
            <p:cNvSpPr/>
            <p:nvPr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67" name="Gleichschenkliges Dreieck 66">
              <a:extLst>
                <a:ext uri="{FF2B5EF4-FFF2-40B4-BE49-F238E27FC236}">
                  <a16:creationId xmlns:a16="http://schemas.microsoft.com/office/drawing/2014/main" id="{0D5C3CA0-E0AB-ED1F-D0B3-CB54DA38BDE0}"/>
                </a:ext>
              </a:extLst>
            </p:cNvPr>
            <p:cNvSpPr/>
            <p:nvPr/>
          </p:nvSpPr>
          <p:spPr>
            <a:xfrm rot="5400000">
              <a:off x="8815070" y="778510"/>
              <a:ext cx="1226819" cy="568960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694C4571-C2D5-5468-CC74-B127C7F7C38D}"/>
                </a:ext>
              </a:extLst>
            </p:cNvPr>
            <p:cNvSpPr txBox="1"/>
            <p:nvPr/>
          </p:nvSpPr>
          <p:spPr>
            <a:xfrm>
              <a:off x="6964680" y="431800"/>
              <a:ext cx="1310640" cy="2646878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P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2FAE5247-3ED8-9D94-34E8-5B7A428BFD22}"/>
                </a:ext>
              </a:extLst>
            </p:cNvPr>
            <p:cNvSpPr txBox="1"/>
            <p:nvPr/>
          </p:nvSpPr>
          <p:spPr>
            <a:xfrm>
              <a:off x="7061200" y="2786786"/>
              <a:ext cx="1635760" cy="461665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Projekt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5085E87D-B24E-FA7B-9780-99DBA787BB02}"/>
                </a:ext>
              </a:extLst>
            </p:cNvPr>
            <p:cNvSpPr txBox="1"/>
            <p:nvPr/>
          </p:nvSpPr>
          <p:spPr>
            <a:xfrm>
              <a:off x="6543040" y="3424642"/>
              <a:ext cx="2204720" cy="830997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Alles Rundum das Projekt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21727EC9-5E01-9F4A-CDBB-80985005801A}"/>
              </a:ext>
            </a:extLst>
          </p:cNvPr>
          <p:cNvGrpSpPr/>
          <p:nvPr/>
        </p:nvGrpSpPr>
        <p:grpSpPr>
          <a:xfrm>
            <a:off x="3042285" y="-4359"/>
            <a:ext cx="3616960" cy="6858000"/>
            <a:chOff x="3048000" y="0"/>
            <a:chExt cx="3616960" cy="6858000"/>
          </a:xfrm>
        </p:grpSpPr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35E3588F-8112-8920-E648-1CF1EF8F759B}"/>
                </a:ext>
              </a:extLst>
            </p:cNvPr>
            <p:cNvSpPr/>
            <p:nvPr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3" name="Gleichschenkliges Dreieck 72">
              <a:extLst>
                <a:ext uri="{FF2B5EF4-FFF2-40B4-BE49-F238E27FC236}">
                  <a16:creationId xmlns:a16="http://schemas.microsoft.com/office/drawing/2014/main" id="{990BAEE3-0956-42EB-653F-212E4280E7AA}"/>
                </a:ext>
              </a:extLst>
            </p:cNvPr>
            <p:cNvSpPr/>
            <p:nvPr/>
          </p:nvSpPr>
          <p:spPr>
            <a:xfrm rot="5400000">
              <a:off x="5758180" y="769620"/>
              <a:ext cx="1244600" cy="568960"/>
            </a:xfrm>
            <a:prstGeom prst="triangl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AD7961F-7292-C971-D417-AD359DE2D366}"/>
                </a:ext>
              </a:extLst>
            </p:cNvPr>
            <p:cNvSpPr txBox="1"/>
            <p:nvPr/>
          </p:nvSpPr>
          <p:spPr>
            <a:xfrm>
              <a:off x="3916680" y="370741"/>
              <a:ext cx="13106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Z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6C5423B9-54CF-D07E-730A-0D7035A08B15}"/>
                </a:ext>
              </a:extLst>
            </p:cNvPr>
            <p:cNvSpPr txBox="1"/>
            <p:nvPr/>
          </p:nvSpPr>
          <p:spPr>
            <a:xfrm>
              <a:off x="4191000" y="2786786"/>
              <a:ext cx="220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Ziel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86DC518-013D-94B2-3BD4-083F04FB1C9F}"/>
                </a:ext>
              </a:extLst>
            </p:cNvPr>
            <p:cNvSpPr txBox="1"/>
            <p:nvPr/>
          </p:nvSpPr>
          <p:spPr>
            <a:xfrm>
              <a:off x="3469640" y="3428999"/>
              <a:ext cx="2204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Ziel des Projektes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879CC0E8-996D-02F3-E8D6-92AC708E02B4}"/>
              </a:ext>
            </a:extLst>
          </p:cNvPr>
          <p:cNvGrpSpPr/>
          <p:nvPr/>
        </p:nvGrpSpPr>
        <p:grpSpPr>
          <a:xfrm>
            <a:off x="0" y="-4359"/>
            <a:ext cx="3616960" cy="6858000"/>
            <a:chOff x="0" y="0"/>
            <a:chExt cx="3616960" cy="6858000"/>
          </a:xfrm>
        </p:grpSpPr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17F9C357-445C-9EAF-EABB-60F10B3DDA36}"/>
                </a:ext>
              </a:extLst>
            </p:cNvPr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9" name="Gleichschenkliges Dreieck 78">
              <a:extLst>
                <a:ext uri="{FF2B5EF4-FFF2-40B4-BE49-F238E27FC236}">
                  <a16:creationId xmlns:a16="http://schemas.microsoft.com/office/drawing/2014/main" id="{A36D67C0-F4C6-E43C-9326-46BBEF3507E4}"/>
                </a:ext>
              </a:extLst>
            </p:cNvPr>
            <p:cNvSpPr/>
            <p:nvPr/>
          </p:nvSpPr>
          <p:spPr>
            <a:xfrm rot="5400000">
              <a:off x="2710180" y="769620"/>
              <a:ext cx="1244600" cy="568960"/>
            </a:xfrm>
            <a:prstGeom prst="triangl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D25C0975-446A-0ED8-B6DC-3ED38B86015E}"/>
                </a:ext>
              </a:extLst>
            </p:cNvPr>
            <p:cNvSpPr txBox="1"/>
            <p:nvPr/>
          </p:nvSpPr>
          <p:spPr>
            <a:xfrm>
              <a:off x="868680" y="352961"/>
              <a:ext cx="13106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802A26D1-8DC0-F930-7B5D-81929764DE0E}"/>
                </a:ext>
              </a:extLst>
            </p:cNvPr>
            <p:cNvSpPr txBox="1"/>
            <p:nvPr/>
          </p:nvSpPr>
          <p:spPr>
            <a:xfrm>
              <a:off x="1051560" y="2769006"/>
              <a:ext cx="220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Team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6198D91-CE0D-3818-E8A2-65D3A7395C78}"/>
                </a:ext>
              </a:extLst>
            </p:cNvPr>
            <p:cNvSpPr txBox="1"/>
            <p:nvPr/>
          </p:nvSpPr>
          <p:spPr>
            <a:xfrm>
              <a:off x="421640" y="3428999"/>
              <a:ext cx="2204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Kurze Vorstellung unseres Teams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688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6AEA9-6132-80CF-795A-E76519826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AB6A2E4-26C1-8653-AC0B-074BD761E320}"/>
              </a:ext>
            </a:extLst>
          </p:cNvPr>
          <p:cNvGrpSpPr/>
          <p:nvPr/>
        </p:nvGrpSpPr>
        <p:grpSpPr>
          <a:xfrm>
            <a:off x="8030058" y="-15829"/>
            <a:ext cx="4720740" cy="6878188"/>
            <a:chOff x="8030058" y="-15829"/>
            <a:chExt cx="4720740" cy="687818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598394CA-CF95-7AB1-5A8F-7E1B057BE945}"/>
                </a:ext>
              </a:extLst>
            </p:cNvPr>
            <p:cNvGrpSpPr/>
            <p:nvPr/>
          </p:nvGrpSpPr>
          <p:grpSpPr>
            <a:xfrm>
              <a:off x="9133838" y="-4360"/>
              <a:ext cx="3616960" cy="6858000"/>
              <a:chOff x="9144000" y="0"/>
              <a:chExt cx="3616960" cy="6858000"/>
            </a:xfrm>
          </p:grpSpPr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692C9A3B-C174-EA13-7596-9197A43FAFDA}"/>
                  </a:ext>
                </a:extLst>
              </p:cNvPr>
              <p:cNvSpPr/>
              <p:nvPr/>
            </p:nvSpPr>
            <p:spPr>
              <a:xfrm>
                <a:off x="9144000" y="0"/>
                <a:ext cx="30480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35CF7E4-8935-66CE-205D-6EA3BACC66FF}"/>
                  </a:ext>
                </a:extLst>
              </p:cNvPr>
              <p:cNvSpPr txBox="1"/>
              <p:nvPr/>
            </p:nvSpPr>
            <p:spPr>
              <a:xfrm>
                <a:off x="10109200" y="431800"/>
                <a:ext cx="1310640" cy="2646878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L</a:t>
                </a:r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52350439-DB1F-8821-B002-D43650B2A69A}"/>
                  </a:ext>
                </a:extLst>
              </p:cNvPr>
              <p:cNvSpPr/>
              <p:nvPr/>
            </p:nvSpPr>
            <p:spPr>
              <a:xfrm rot="5400000">
                <a:off x="11870690" y="770890"/>
                <a:ext cx="1211580" cy="568960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08CE334B-B4A0-24BF-5199-BD6B2B4594DA}"/>
                  </a:ext>
                </a:extLst>
              </p:cNvPr>
              <p:cNvSpPr txBox="1"/>
              <p:nvPr/>
            </p:nvSpPr>
            <p:spPr>
              <a:xfrm>
                <a:off x="9921240" y="2786786"/>
                <a:ext cx="2204720" cy="461665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Live Demo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2A3131F7-9823-67D0-7DAA-4AFC1B5B8C8F}"/>
                  </a:ext>
                </a:extLst>
              </p:cNvPr>
              <p:cNvSpPr txBox="1"/>
              <p:nvPr/>
            </p:nvSpPr>
            <p:spPr>
              <a:xfrm>
                <a:off x="9565640" y="3319665"/>
                <a:ext cx="2204720" cy="120032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Vorstellung unseres Spiels im Browser</a:t>
                </a:r>
              </a:p>
            </p:txBody>
          </p:sp>
        </p:grp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D378F55-C9F1-3FB1-BB56-B792A34F0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0058" y="-15829"/>
              <a:ext cx="1310640" cy="6878188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99A6E38-7F54-D5E7-C42A-3D6C0E6B3FF3}"/>
              </a:ext>
            </a:extLst>
          </p:cNvPr>
          <p:cNvGrpSpPr/>
          <p:nvPr/>
        </p:nvGrpSpPr>
        <p:grpSpPr>
          <a:xfrm>
            <a:off x="5330460" y="-8718"/>
            <a:ext cx="4382500" cy="6878188"/>
            <a:chOff x="5330460" y="-8718"/>
            <a:chExt cx="4382500" cy="687818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4F4F864-7ED4-BC8F-4FE2-BD008529C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5500" y="-8718"/>
              <a:ext cx="1382056" cy="2433199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F40B71D-6AC2-F5EA-A18D-8ED9BB18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0460" y="2090510"/>
              <a:ext cx="775702" cy="4778960"/>
            </a:xfrm>
            <a:prstGeom prst="rect">
              <a:avLst/>
            </a:prstGeom>
          </p:spPr>
        </p:pic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6719C493-4450-0522-D362-C8BC6EED3362}"/>
                </a:ext>
              </a:extLst>
            </p:cNvPr>
            <p:cNvGrpSpPr/>
            <p:nvPr/>
          </p:nvGrpSpPr>
          <p:grpSpPr>
            <a:xfrm>
              <a:off x="6096000" y="0"/>
              <a:ext cx="3616960" cy="6858000"/>
              <a:chOff x="6096000" y="0"/>
              <a:chExt cx="3616960" cy="6858000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837A5D3B-6972-DC8C-BFB9-7383BD5B4279}"/>
                  </a:ext>
                </a:extLst>
              </p:cNvPr>
              <p:cNvSpPr/>
              <p:nvPr/>
            </p:nvSpPr>
            <p:spPr>
              <a:xfrm>
                <a:off x="6096000" y="0"/>
                <a:ext cx="3048000" cy="685800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263C2A3C-605B-8874-E7E3-44A1D5A402A9}"/>
                  </a:ext>
                </a:extLst>
              </p:cNvPr>
              <p:cNvSpPr/>
              <p:nvPr/>
            </p:nvSpPr>
            <p:spPr>
              <a:xfrm rot="5400000">
                <a:off x="8815070" y="778510"/>
                <a:ext cx="1226819" cy="568960"/>
              </a:xfrm>
              <a:prstGeom prst="triangle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45A5925E-8C52-A707-6E89-29D463DFD9BE}"/>
                  </a:ext>
                </a:extLst>
              </p:cNvPr>
              <p:cNvSpPr txBox="1"/>
              <p:nvPr/>
            </p:nvSpPr>
            <p:spPr>
              <a:xfrm>
                <a:off x="6964680" y="431800"/>
                <a:ext cx="1310640" cy="264687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P</a:t>
                </a:r>
              </a:p>
            </p:txBody>
          </p: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9F9C29CB-4C05-FAC8-C66B-BCE85BA7D5FD}"/>
                  </a:ext>
                </a:extLst>
              </p:cNvPr>
              <p:cNvSpPr txBox="1"/>
              <p:nvPr/>
            </p:nvSpPr>
            <p:spPr>
              <a:xfrm>
                <a:off x="7061200" y="2786786"/>
                <a:ext cx="1635760" cy="461665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Projekt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0B660F8F-75F0-B004-3799-D8781CEA53C2}"/>
                  </a:ext>
                </a:extLst>
              </p:cNvPr>
              <p:cNvSpPr txBox="1"/>
              <p:nvPr/>
            </p:nvSpPr>
            <p:spPr>
              <a:xfrm>
                <a:off x="6543040" y="3424642"/>
                <a:ext cx="2204720" cy="830997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Alles Rundum das Projekt</a:t>
                </a:r>
              </a:p>
            </p:txBody>
          </p:sp>
        </p:grp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F650BF4F-6124-7A64-BC77-6F1A2A4954DB}"/>
              </a:ext>
            </a:extLst>
          </p:cNvPr>
          <p:cNvSpPr txBox="1"/>
          <p:nvPr/>
        </p:nvSpPr>
        <p:spPr>
          <a:xfrm>
            <a:off x="3597310" y="1600200"/>
            <a:ext cx="6380703" cy="200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E0859BF-080E-742C-426A-0577334E1D08}"/>
              </a:ext>
            </a:extLst>
          </p:cNvPr>
          <p:cNvGrpSpPr/>
          <p:nvPr/>
        </p:nvGrpSpPr>
        <p:grpSpPr>
          <a:xfrm>
            <a:off x="2463257" y="-4359"/>
            <a:ext cx="4195988" cy="6858000"/>
            <a:chOff x="2463257" y="-4359"/>
            <a:chExt cx="4195988" cy="685800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3AB97B4-A1CB-03B9-7B6B-EEC13098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3257" y="0"/>
              <a:ext cx="1210583" cy="6853641"/>
            </a:xfrm>
            <a:prstGeom prst="rect">
              <a:avLst/>
            </a:prstGeom>
          </p:spPr>
        </p:pic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023E7B63-C0AE-7B9E-1EAA-F56715AD70EA}"/>
                </a:ext>
              </a:extLst>
            </p:cNvPr>
            <p:cNvGrpSpPr/>
            <p:nvPr/>
          </p:nvGrpSpPr>
          <p:grpSpPr>
            <a:xfrm>
              <a:off x="3042285" y="-4359"/>
              <a:ext cx="3616960" cy="6858000"/>
              <a:chOff x="3048000" y="0"/>
              <a:chExt cx="3616960" cy="6858000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D9C89851-E562-E456-E162-DEC65E91EAD7}"/>
                  </a:ext>
                </a:extLst>
              </p:cNvPr>
              <p:cNvSpPr/>
              <p:nvPr/>
            </p:nvSpPr>
            <p:spPr>
              <a:xfrm>
                <a:off x="3048000" y="0"/>
                <a:ext cx="3048000" cy="6858000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D09C5C96-2C98-6C52-74A4-13388E6183B9}"/>
                  </a:ext>
                </a:extLst>
              </p:cNvPr>
              <p:cNvSpPr/>
              <p:nvPr/>
            </p:nvSpPr>
            <p:spPr>
              <a:xfrm rot="5400000">
                <a:off x="5758180" y="769620"/>
                <a:ext cx="1244600" cy="568960"/>
              </a:xfrm>
              <a:prstGeom prst="triangl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3F100DE8-16EA-EAB6-CFCB-3876D636826C}"/>
                  </a:ext>
                </a:extLst>
              </p:cNvPr>
              <p:cNvSpPr txBox="1"/>
              <p:nvPr/>
            </p:nvSpPr>
            <p:spPr>
              <a:xfrm>
                <a:off x="3916680" y="370741"/>
                <a:ext cx="131064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</a:t>
                </a: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816A224B-82A1-6CA4-6D15-E5DF9FF82E5E}"/>
                  </a:ext>
                </a:extLst>
              </p:cNvPr>
              <p:cNvSpPr txBox="1"/>
              <p:nvPr/>
            </p:nvSpPr>
            <p:spPr>
              <a:xfrm>
                <a:off x="4191000" y="2786786"/>
                <a:ext cx="2204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Ziel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1558EE72-0017-8C8F-84AF-07E2DEBB76CE}"/>
                  </a:ext>
                </a:extLst>
              </p:cNvPr>
              <p:cNvSpPr txBox="1"/>
              <p:nvPr/>
            </p:nvSpPr>
            <p:spPr>
              <a:xfrm>
                <a:off x="3469640" y="3428999"/>
                <a:ext cx="22047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Ziel des Projektes</a:t>
                </a:r>
              </a:p>
            </p:txBody>
          </p:sp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6111FC3C-8330-014E-6EB5-99FEC850A786}"/>
              </a:ext>
            </a:extLst>
          </p:cNvPr>
          <p:cNvGrpSpPr/>
          <p:nvPr/>
        </p:nvGrpSpPr>
        <p:grpSpPr>
          <a:xfrm>
            <a:off x="0" y="-4359"/>
            <a:ext cx="3616960" cy="6858000"/>
            <a:chOff x="0" y="0"/>
            <a:chExt cx="3616960" cy="6858000"/>
          </a:xfrm>
        </p:grpSpPr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5580D087-BE13-4855-CDA9-E77902126F7C}"/>
                </a:ext>
              </a:extLst>
            </p:cNvPr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9" name="Gleichschenkliges Dreieck 78">
              <a:extLst>
                <a:ext uri="{FF2B5EF4-FFF2-40B4-BE49-F238E27FC236}">
                  <a16:creationId xmlns:a16="http://schemas.microsoft.com/office/drawing/2014/main" id="{065410D3-0B7A-E325-D507-CC06466D3EAD}"/>
                </a:ext>
              </a:extLst>
            </p:cNvPr>
            <p:cNvSpPr/>
            <p:nvPr/>
          </p:nvSpPr>
          <p:spPr>
            <a:xfrm rot="5400000">
              <a:off x="2710180" y="769620"/>
              <a:ext cx="1244600" cy="568960"/>
            </a:xfrm>
            <a:prstGeom prst="triangl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49FC1AA5-CC89-B1C1-CBAD-44C36A374820}"/>
                </a:ext>
              </a:extLst>
            </p:cNvPr>
            <p:cNvSpPr txBox="1"/>
            <p:nvPr/>
          </p:nvSpPr>
          <p:spPr>
            <a:xfrm>
              <a:off x="868680" y="352961"/>
              <a:ext cx="13106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677878F5-A79A-B08B-5AD0-DD5EEE1659D4}"/>
                </a:ext>
              </a:extLst>
            </p:cNvPr>
            <p:cNvSpPr txBox="1"/>
            <p:nvPr/>
          </p:nvSpPr>
          <p:spPr>
            <a:xfrm>
              <a:off x="1051560" y="2769006"/>
              <a:ext cx="220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Team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A25009F2-67D2-714C-BC41-3EC5475C8A2D}"/>
                </a:ext>
              </a:extLst>
            </p:cNvPr>
            <p:cNvSpPr txBox="1"/>
            <p:nvPr/>
          </p:nvSpPr>
          <p:spPr>
            <a:xfrm>
              <a:off x="421640" y="3428999"/>
              <a:ext cx="2204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Kurze Vorstellung unseres Teams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48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A1CB4-0A8F-6F10-A3EC-27FBE4AC2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99651F0-F94C-20B7-72F6-AE2A3F602327}"/>
              </a:ext>
            </a:extLst>
          </p:cNvPr>
          <p:cNvGrpSpPr/>
          <p:nvPr/>
        </p:nvGrpSpPr>
        <p:grpSpPr>
          <a:xfrm>
            <a:off x="-717702" y="-15829"/>
            <a:ext cx="4720740" cy="6878188"/>
            <a:chOff x="8030058" y="-15829"/>
            <a:chExt cx="4720740" cy="687818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6FB9A060-2048-38DB-C3E4-35A1BAFE0A02}"/>
                </a:ext>
              </a:extLst>
            </p:cNvPr>
            <p:cNvGrpSpPr/>
            <p:nvPr/>
          </p:nvGrpSpPr>
          <p:grpSpPr>
            <a:xfrm>
              <a:off x="9133838" y="-4360"/>
              <a:ext cx="3616960" cy="6858000"/>
              <a:chOff x="9144000" y="0"/>
              <a:chExt cx="3616960" cy="6858000"/>
            </a:xfrm>
          </p:grpSpPr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3CBF8C4C-905A-6712-F4C7-6439A77A2C58}"/>
                  </a:ext>
                </a:extLst>
              </p:cNvPr>
              <p:cNvSpPr/>
              <p:nvPr/>
            </p:nvSpPr>
            <p:spPr>
              <a:xfrm>
                <a:off x="9144000" y="0"/>
                <a:ext cx="30480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05E5F921-85BE-600A-A654-604EF207FFBC}"/>
                  </a:ext>
                </a:extLst>
              </p:cNvPr>
              <p:cNvSpPr txBox="1"/>
              <p:nvPr/>
            </p:nvSpPr>
            <p:spPr>
              <a:xfrm>
                <a:off x="10109200" y="431800"/>
                <a:ext cx="1310640" cy="2646878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L</a:t>
                </a:r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5FA8D36B-C092-3D89-01F9-9564ADEAF494}"/>
                  </a:ext>
                </a:extLst>
              </p:cNvPr>
              <p:cNvSpPr/>
              <p:nvPr/>
            </p:nvSpPr>
            <p:spPr>
              <a:xfrm rot="5400000">
                <a:off x="11870690" y="770890"/>
                <a:ext cx="1211580" cy="568960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0F62B007-885E-06F3-6E3B-C330A62E7206}"/>
                  </a:ext>
                </a:extLst>
              </p:cNvPr>
              <p:cNvSpPr txBox="1"/>
              <p:nvPr/>
            </p:nvSpPr>
            <p:spPr>
              <a:xfrm>
                <a:off x="9921240" y="2786786"/>
                <a:ext cx="2204720" cy="461665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Live Demo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D50AB7DF-762F-6EA3-5F92-81FA17960FD0}"/>
                  </a:ext>
                </a:extLst>
              </p:cNvPr>
              <p:cNvSpPr txBox="1"/>
              <p:nvPr/>
            </p:nvSpPr>
            <p:spPr>
              <a:xfrm>
                <a:off x="9565640" y="3319665"/>
                <a:ext cx="2204720" cy="120032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Vorstellung unseres Spiels im Browser</a:t>
                </a:r>
              </a:p>
            </p:txBody>
          </p:sp>
        </p:grp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41C888A9-C064-F628-9C97-56FE6C2E5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0058" y="-15829"/>
              <a:ext cx="1310640" cy="6878188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F67852F-55CA-7E2A-F0EF-3122D8E083CE}"/>
              </a:ext>
            </a:extLst>
          </p:cNvPr>
          <p:cNvGrpSpPr/>
          <p:nvPr/>
        </p:nvGrpSpPr>
        <p:grpSpPr>
          <a:xfrm>
            <a:off x="-491220" y="-8718"/>
            <a:ext cx="4382500" cy="6878188"/>
            <a:chOff x="5330460" y="-8718"/>
            <a:chExt cx="4382500" cy="687818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CD5015B-30C5-92CE-8327-F4119B93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5500" y="-8718"/>
              <a:ext cx="1382056" cy="2433199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C973994-34F2-9D9A-7D28-46F1C679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0460" y="2090510"/>
              <a:ext cx="775702" cy="4778960"/>
            </a:xfrm>
            <a:prstGeom prst="rect">
              <a:avLst/>
            </a:prstGeom>
          </p:spPr>
        </p:pic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39B20CFF-0025-3843-0AE9-23391800E32C}"/>
                </a:ext>
              </a:extLst>
            </p:cNvPr>
            <p:cNvGrpSpPr/>
            <p:nvPr/>
          </p:nvGrpSpPr>
          <p:grpSpPr>
            <a:xfrm>
              <a:off x="6096000" y="0"/>
              <a:ext cx="3616960" cy="6858000"/>
              <a:chOff x="6096000" y="0"/>
              <a:chExt cx="3616960" cy="6858000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621E7C6-7B2C-BDEC-CBF1-7B3141AE7029}"/>
                  </a:ext>
                </a:extLst>
              </p:cNvPr>
              <p:cNvSpPr/>
              <p:nvPr/>
            </p:nvSpPr>
            <p:spPr>
              <a:xfrm>
                <a:off x="6096000" y="0"/>
                <a:ext cx="3048000" cy="685800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7A5F2370-F0D0-6672-EB4A-2D329D23A58F}"/>
                  </a:ext>
                </a:extLst>
              </p:cNvPr>
              <p:cNvSpPr/>
              <p:nvPr/>
            </p:nvSpPr>
            <p:spPr>
              <a:xfrm rot="5400000">
                <a:off x="8815070" y="778510"/>
                <a:ext cx="1226819" cy="568960"/>
              </a:xfrm>
              <a:prstGeom prst="triangle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F88141E-C4A7-0184-9238-88FA2D0D2ED4}"/>
                  </a:ext>
                </a:extLst>
              </p:cNvPr>
              <p:cNvSpPr txBox="1"/>
              <p:nvPr/>
            </p:nvSpPr>
            <p:spPr>
              <a:xfrm>
                <a:off x="6964680" y="431800"/>
                <a:ext cx="1310640" cy="264687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P</a:t>
                </a:r>
              </a:p>
            </p:txBody>
          </p: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18D51F0D-CAEA-8EFE-798C-C4AF9BA235D6}"/>
                  </a:ext>
                </a:extLst>
              </p:cNvPr>
              <p:cNvSpPr txBox="1"/>
              <p:nvPr/>
            </p:nvSpPr>
            <p:spPr>
              <a:xfrm>
                <a:off x="7061200" y="2786786"/>
                <a:ext cx="1635760" cy="461665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Projekt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642F9D26-B5A6-9F4D-C20B-06474E6BA6BB}"/>
                  </a:ext>
                </a:extLst>
              </p:cNvPr>
              <p:cNvSpPr txBox="1"/>
              <p:nvPr/>
            </p:nvSpPr>
            <p:spPr>
              <a:xfrm>
                <a:off x="6543040" y="3424642"/>
                <a:ext cx="2204720" cy="830997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Alles Rundum das Projekt</a:t>
                </a:r>
              </a:p>
            </p:txBody>
          </p:sp>
        </p:grp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0E5F127-36CC-D9DD-9B37-EB16DB3632EE}"/>
              </a:ext>
            </a:extLst>
          </p:cNvPr>
          <p:cNvGrpSpPr/>
          <p:nvPr/>
        </p:nvGrpSpPr>
        <p:grpSpPr>
          <a:xfrm>
            <a:off x="-432343" y="-4359"/>
            <a:ext cx="4195988" cy="6858000"/>
            <a:chOff x="2463257" y="-4359"/>
            <a:chExt cx="4195988" cy="685800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C27A477-9084-1C1A-2FEF-C8F5F7163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3257" y="0"/>
              <a:ext cx="1210583" cy="6853641"/>
            </a:xfrm>
            <a:prstGeom prst="rect">
              <a:avLst/>
            </a:prstGeom>
          </p:spPr>
        </p:pic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C4B7A8B5-61F3-E65F-1C54-867847EC3BD9}"/>
                </a:ext>
              </a:extLst>
            </p:cNvPr>
            <p:cNvGrpSpPr/>
            <p:nvPr/>
          </p:nvGrpSpPr>
          <p:grpSpPr>
            <a:xfrm>
              <a:off x="3042285" y="-4359"/>
              <a:ext cx="3616960" cy="6858000"/>
              <a:chOff x="3048000" y="0"/>
              <a:chExt cx="3616960" cy="6858000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B8339FF1-1286-34F4-E53C-FA23151AF4B7}"/>
                  </a:ext>
                </a:extLst>
              </p:cNvPr>
              <p:cNvSpPr/>
              <p:nvPr/>
            </p:nvSpPr>
            <p:spPr>
              <a:xfrm>
                <a:off x="3048000" y="0"/>
                <a:ext cx="3048000" cy="6858000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ABC5A91C-D4CF-99A9-3A80-DCF552B24B85}"/>
                  </a:ext>
                </a:extLst>
              </p:cNvPr>
              <p:cNvSpPr/>
              <p:nvPr/>
            </p:nvSpPr>
            <p:spPr>
              <a:xfrm rot="5400000">
                <a:off x="5758180" y="769620"/>
                <a:ext cx="1244600" cy="568960"/>
              </a:xfrm>
              <a:prstGeom prst="triangl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B2A2E547-8DC3-C98C-7A11-1A63242A20AF}"/>
                  </a:ext>
                </a:extLst>
              </p:cNvPr>
              <p:cNvSpPr txBox="1"/>
              <p:nvPr/>
            </p:nvSpPr>
            <p:spPr>
              <a:xfrm>
                <a:off x="3916680" y="370741"/>
                <a:ext cx="131064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</a:t>
                </a: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462F0084-E537-6D97-A0D6-5A179C35B052}"/>
                  </a:ext>
                </a:extLst>
              </p:cNvPr>
              <p:cNvSpPr txBox="1"/>
              <p:nvPr/>
            </p:nvSpPr>
            <p:spPr>
              <a:xfrm>
                <a:off x="4191000" y="2786786"/>
                <a:ext cx="2204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Ziel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8DE27FD3-75ED-2710-FE4C-4F406D9AD104}"/>
                  </a:ext>
                </a:extLst>
              </p:cNvPr>
              <p:cNvSpPr txBox="1"/>
              <p:nvPr/>
            </p:nvSpPr>
            <p:spPr>
              <a:xfrm>
                <a:off x="3469640" y="3428999"/>
                <a:ext cx="22047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Ziel des Projektes</a:t>
                </a:r>
              </a:p>
            </p:txBody>
          </p:sp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FF0A82BD-E213-BC37-59E7-A4BF9BEC7058}"/>
              </a:ext>
            </a:extLst>
          </p:cNvPr>
          <p:cNvGrpSpPr/>
          <p:nvPr/>
        </p:nvGrpSpPr>
        <p:grpSpPr>
          <a:xfrm>
            <a:off x="0" y="-4359"/>
            <a:ext cx="3616960" cy="6858000"/>
            <a:chOff x="0" y="0"/>
            <a:chExt cx="3616960" cy="6858000"/>
          </a:xfrm>
        </p:grpSpPr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F2A74050-D2F3-64B6-5A64-9ACD9F7D4C36}"/>
                </a:ext>
              </a:extLst>
            </p:cNvPr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9" name="Gleichschenkliges Dreieck 78">
              <a:extLst>
                <a:ext uri="{FF2B5EF4-FFF2-40B4-BE49-F238E27FC236}">
                  <a16:creationId xmlns:a16="http://schemas.microsoft.com/office/drawing/2014/main" id="{A1B8D2F0-2CF1-62E3-93FA-19629E0D6A5F}"/>
                </a:ext>
              </a:extLst>
            </p:cNvPr>
            <p:cNvSpPr/>
            <p:nvPr/>
          </p:nvSpPr>
          <p:spPr>
            <a:xfrm rot="5400000">
              <a:off x="2710180" y="769620"/>
              <a:ext cx="1244600" cy="568960"/>
            </a:xfrm>
            <a:prstGeom prst="triangl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D3847912-9FD2-7B4C-E2F5-BD98BEBECFE9}"/>
                </a:ext>
              </a:extLst>
            </p:cNvPr>
            <p:cNvSpPr txBox="1"/>
            <p:nvPr/>
          </p:nvSpPr>
          <p:spPr>
            <a:xfrm>
              <a:off x="868680" y="352961"/>
              <a:ext cx="13106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4935E777-BB11-6A02-6C9D-82725F178AA0}"/>
                </a:ext>
              </a:extLst>
            </p:cNvPr>
            <p:cNvSpPr txBox="1"/>
            <p:nvPr/>
          </p:nvSpPr>
          <p:spPr>
            <a:xfrm>
              <a:off x="1051560" y="2769006"/>
              <a:ext cx="220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Team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B56D9999-0BC3-E648-270B-EAEAE8A3E304}"/>
                </a:ext>
              </a:extLst>
            </p:cNvPr>
            <p:cNvSpPr txBox="1"/>
            <p:nvPr/>
          </p:nvSpPr>
          <p:spPr>
            <a:xfrm>
              <a:off x="421640" y="3428999"/>
              <a:ext cx="2204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Kurze Vorstellung unseres Teams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385E470-C410-6345-7E1B-6F0376F83A9A}"/>
              </a:ext>
            </a:extLst>
          </p:cNvPr>
          <p:cNvGrpSpPr/>
          <p:nvPr/>
        </p:nvGrpSpPr>
        <p:grpSpPr>
          <a:xfrm>
            <a:off x="4795408" y="690815"/>
            <a:ext cx="6664903" cy="4815676"/>
            <a:chOff x="4795408" y="690815"/>
            <a:chExt cx="6664903" cy="4815676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FFD67339-C5F1-7678-2E1F-BE2C32B9891D}"/>
                </a:ext>
              </a:extLst>
            </p:cNvPr>
            <p:cNvSpPr/>
            <p:nvPr/>
          </p:nvSpPr>
          <p:spPr>
            <a:xfrm>
              <a:off x="5018045" y="690815"/>
              <a:ext cx="2155909" cy="212884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7BCEACA7-C608-15B6-B8AE-7044C064B1D0}"/>
                </a:ext>
              </a:extLst>
            </p:cNvPr>
            <p:cNvSpPr/>
            <p:nvPr/>
          </p:nvSpPr>
          <p:spPr>
            <a:xfrm>
              <a:off x="8789308" y="690815"/>
              <a:ext cx="2155909" cy="212884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1617518-6F8A-581B-7CD2-CE86ECF6C3E1}"/>
                </a:ext>
              </a:extLst>
            </p:cNvPr>
            <p:cNvSpPr txBox="1"/>
            <p:nvPr/>
          </p:nvSpPr>
          <p:spPr>
            <a:xfrm>
              <a:off x="5012581" y="2959285"/>
              <a:ext cx="2356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latin typeface="Berlin Sans FB Demi" panose="020E0802020502020306" pitchFamily="34" charset="0"/>
                </a:rPr>
                <a:t>Nicolas Theiner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3712C8A-297D-5236-9FF8-1A1F9FF3778F}"/>
                </a:ext>
              </a:extLst>
            </p:cNvPr>
            <p:cNvSpPr txBox="1"/>
            <p:nvPr/>
          </p:nvSpPr>
          <p:spPr>
            <a:xfrm>
              <a:off x="9104162" y="2967333"/>
              <a:ext cx="2356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latin typeface="Berlin Sans FB Demi" panose="020E0802020502020306" pitchFamily="34" charset="0"/>
                </a:rPr>
                <a:t>Noah Stesl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56438CA-C9DF-C84E-B898-0046F9075B7B}"/>
                </a:ext>
              </a:extLst>
            </p:cNvPr>
            <p:cNvSpPr txBox="1"/>
            <p:nvPr/>
          </p:nvSpPr>
          <p:spPr>
            <a:xfrm>
              <a:off x="4795408" y="4029163"/>
              <a:ext cx="2601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latin typeface="Berlin Sans FB Demi" panose="020E0802020502020306" pitchFamily="34" charset="0"/>
                </a:rPr>
                <a:t>Zuständig für:</a:t>
              </a:r>
            </a:p>
            <a:p>
              <a:pPr algn="ctr"/>
              <a:r>
                <a:rPr lang="de-AT" sz="2400" dirty="0">
                  <a:latin typeface="Berlin Sans FB Demi" panose="020E0802020502020306" pitchFamily="34" charset="0"/>
                </a:rPr>
                <a:t>Datenbank</a:t>
              </a:r>
            </a:p>
            <a:p>
              <a:pPr algn="ctr"/>
              <a:r>
                <a:rPr lang="de-AT" sz="2400" dirty="0">
                  <a:latin typeface="Berlin Sans FB Demi" panose="020E0802020502020306" pitchFamily="34" charset="0"/>
                </a:rPr>
                <a:t>User Interface</a:t>
              </a:r>
            </a:p>
            <a:p>
              <a:endParaRPr lang="de-AT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CC480A8-0A23-B5EB-E312-6B25438A8EBF}"/>
                </a:ext>
              </a:extLst>
            </p:cNvPr>
            <p:cNvSpPr txBox="1"/>
            <p:nvPr/>
          </p:nvSpPr>
          <p:spPr>
            <a:xfrm>
              <a:off x="5388077" y="3428998"/>
              <a:ext cx="156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>
                  <a:latin typeface="Berlin Sans FB Demi" panose="020E0802020502020306" pitchFamily="34" charset="0"/>
                </a:rPr>
                <a:t>Projektleiter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7AD3C15-23E4-6C58-0875-8060F82C1B0B}"/>
                </a:ext>
              </a:extLst>
            </p:cNvPr>
            <p:cNvSpPr txBox="1"/>
            <p:nvPr/>
          </p:nvSpPr>
          <p:spPr>
            <a:xfrm>
              <a:off x="8625175" y="4029163"/>
              <a:ext cx="2601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latin typeface="Berlin Sans FB Demi" panose="020E0802020502020306" pitchFamily="34" charset="0"/>
                </a:rPr>
                <a:t>Zuständig für:</a:t>
              </a:r>
            </a:p>
            <a:p>
              <a:pPr algn="ctr"/>
              <a:r>
                <a:rPr lang="de-AT" sz="2400" dirty="0">
                  <a:latin typeface="Berlin Sans FB Demi" panose="020E0802020502020306" pitchFamily="34" charset="0"/>
                </a:rPr>
                <a:t>Design</a:t>
              </a:r>
            </a:p>
            <a:p>
              <a:pPr algn="ctr"/>
              <a:r>
                <a:rPr lang="de-AT" sz="2400" dirty="0">
                  <a:latin typeface="Berlin Sans FB Demi" panose="020E0802020502020306" pitchFamily="34" charset="0"/>
                </a:rPr>
                <a:t>Spiel Entwicklung</a:t>
              </a:r>
            </a:p>
            <a:p>
              <a:endParaRPr lang="de-AT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6653CF9-4B18-2CE0-3616-33F29BFD87CA}"/>
                </a:ext>
              </a:extLst>
            </p:cNvPr>
            <p:cNvSpPr txBox="1"/>
            <p:nvPr/>
          </p:nvSpPr>
          <p:spPr>
            <a:xfrm>
              <a:off x="8843061" y="3428998"/>
              <a:ext cx="2165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>
                  <a:latin typeface="Berlin Sans FB Demi" panose="020E0802020502020306" pitchFamily="34" charset="0"/>
                </a:rPr>
                <a:t>Projektmitarbeiter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5530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80F4C-0387-DEE5-FB7B-D6B71B2EA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59A44C1-7A94-D8D7-A4C5-E65CB999EEF5}"/>
              </a:ext>
            </a:extLst>
          </p:cNvPr>
          <p:cNvGrpSpPr/>
          <p:nvPr/>
        </p:nvGrpSpPr>
        <p:grpSpPr>
          <a:xfrm>
            <a:off x="-717702" y="-15829"/>
            <a:ext cx="4720740" cy="6878188"/>
            <a:chOff x="8030058" y="-15829"/>
            <a:chExt cx="4720740" cy="687818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EFA0E46-F5B7-F9C9-5AA4-B806E3349793}"/>
                </a:ext>
              </a:extLst>
            </p:cNvPr>
            <p:cNvGrpSpPr/>
            <p:nvPr/>
          </p:nvGrpSpPr>
          <p:grpSpPr>
            <a:xfrm>
              <a:off x="9133838" y="-4360"/>
              <a:ext cx="3616960" cy="6858000"/>
              <a:chOff x="9144000" y="0"/>
              <a:chExt cx="3616960" cy="6858000"/>
            </a:xfrm>
          </p:grpSpPr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04E0B0C6-5337-7FF6-8959-EFD05C6200AE}"/>
                  </a:ext>
                </a:extLst>
              </p:cNvPr>
              <p:cNvSpPr/>
              <p:nvPr/>
            </p:nvSpPr>
            <p:spPr>
              <a:xfrm>
                <a:off x="9144000" y="0"/>
                <a:ext cx="30480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F9F73E71-41C3-6AD2-729A-8953B7E034C4}"/>
                  </a:ext>
                </a:extLst>
              </p:cNvPr>
              <p:cNvSpPr txBox="1"/>
              <p:nvPr/>
            </p:nvSpPr>
            <p:spPr>
              <a:xfrm>
                <a:off x="10109200" y="431800"/>
                <a:ext cx="1310640" cy="2646878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L</a:t>
                </a:r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C2E63A88-6A97-2973-8677-1E09D24B18E8}"/>
                  </a:ext>
                </a:extLst>
              </p:cNvPr>
              <p:cNvSpPr/>
              <p:nvPr/>
            </p:nvSpPr>
            <p:spPr>
              <a:xfrm rot="5400000">
                <a:off x="11870690" y="770890"/>
                <a:ext cx="1211580" cy="568960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F097F5F9-B617-2819-1008-8760A874C90B}"/>
                  </a:ext>
                </a:extLst>
              </p:cNvPr>
              <p:cNvSpPr txBox="1"/>
              <p:nvPr/>
            </p:nvSpPr>
            <p:spPr>
              <a:xfrm>
                <a:off x="9921240" y="2786786"/>
                <a:ext cx="2204720" cy="461665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Live Demo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B24B9FC9-8CC2-B633-C087-43EC9B9E96D6}"/>
                  </a:ext>
                </a:extLst>
              </p:cNvPr>
              <p:cNvSpPr txBox="1"/>
              <p:nvPr/>
            </p:nvSpPr>
            <p:spPr>
              <a:xfrm>
                <a:off x="9565640" y="3319665"/>
                <a:ext cx="2204720" cy="120032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Vorstellung unseres Spiels im Browser</a:t>
                </a:r>
              </a:p>
            </p:txBody>
          </p:sp>
        </p:grp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836F744C-FC29-7146-DA42-B4DA15078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0058" y="-15829"/>
              <a:ext cx="1310640" cy="6878188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02BEBF3-0B14-4448-13E7-AAF430CFA693}"/>
              </a:ext>
            </a:extLst>
          </p:cNvPr>
          <p:cNvGrpSpPr/>
          <p:nvPr/>
        </p:nvGrpSpPr>
        <p:grpSpPr>
          <a:xfrm>
            <a:off x="-491220" y="-8718"/>
            <a:ext cx="4382500" cy="6878188"/>
            <a:chOff x="5330460" y="-8718"/>
            <a:chExt cx="4382500" cy="687818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BB276AA7-3B90-0747-0108-9ED69268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5500" y="-8718"/>
              <a:ext cx="1382056" cy="2433199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1282F7E-12A1-DA28-39B4-72E22BA7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0460" y="2090510"/>
              <a:ext cx="775702" cy="4778960"/>
            </a:xfrm>
            <a:prstGeom prst="rect">
              <a:avLst/>
            </a:prstGeom>
          </p:spPr>
        </p:pic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0A6F94D0-BF1B-37CA-2C9F-073C8BAF7BAF}"/>
                </a:ext>
              </a:extLst>
            </p:cNvPr>
            <p:cNvGrpSpPr/>
            <p:nvPr/>
          </p:nvGrpSpPr>
          <p:grpSpPr>
            <a:xfrm>
              <a:off x="6096000" y="0"/>
              <a:ext cx="3616960" cy="6858000"/>
              <a:chOff x="6096000" y="0"/>
              <a:chExt cx="3616960" cy="6858000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3A58EF06-3B71-695A-8E2D-EAF536055D4C}"/>
                  </a:ext>
                </a:extLst>
              </p:cNvPr>
              <p:cNvSpPr/>
              <p:nvPr/>
            </p:nvSpPr>
            <p:spPr>
              <a:xfrm>
                <a:off x="6096000" y="0"/>
                <a:ext cx="3048000" cy="685800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FA795286-6479-C595-35CC-5332D272D97B}"/>
                  </a:ext>
                </a:extLst>
              </p:cNvPr>
              <p:cNvSpPr/>
              <p:nvPr/>
            </p:nvSpPr>
            <p:spPr>
              <a:xfrm rot="5400000">
                <a:off x="8815070" y="778510"/>
                <a:ext cx="1226819" cy="568960"/>
              </a:xfrm>
              <a:prstGeom prst="triangle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547530A3-8B21-8DFD-04D2-3B1CDCE68032}"/>
                  </a:ext>
                </a:extLst>
              </p:cNvPr>
              <p:cNvSpPr txBox="1"/>
              <p:nvPr/>
            </p:nvSpPr>
            <p:spPr>
              <a:xfrm>
                <a:off x="6964680" y="431800"/>
                <a:ext cx="1310640" cy="264687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P</a:t>
                </a:r>
              </a:p>
            </p:txBody>
          </p: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D3AD8838-E513-F027-7BE9-26C13E5E9ED1}"/>
                  </a:ext>
                </a:extLst>
              </p:cNvPr>
              <p:cNvSpPr txBox="1"/>
              <p:nvPr/>
            </p:nvSpPr>
            <p:spPr>
              <a:xfrm>
                <a:off x="7061200" y="2786786"/>
                <a:ext cx="1635760" cy="461665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Projekt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42BDFD9-2885-3C35-0798-0B011A05B9BC}"/>
                  </a:ext>
                </a:extLst>
              </p:cNvPr>
              <p:cNvSpPr txBox="1"/>
              <p:nvPr/>
            </p:nvSpPr>
            <p:spPr>
              <a:xfrm>
                <a:off x="6543040" y="3424642"/>
                <a:ext cx="2204720" cy="830997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Alles Rundum das Projekt</a:t>
                </a:r>
              </a:p>
            </p:txBody>
          </p:sp>
        </p:grp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775943D-9813-7DA5-35B4-D948E199B02D}"/>
              </a:ext>
            </a:extLst>
          </p:cNvPr>
          <p:cNvGrpSpPr/>
          <p:nvPr/>
        </p:nvGrpSpPr>
        <p:grpSpPr>
          <a:xfrm>
            <a:off x="-432343" y="-4359"/>
            <a:ext cx="4195988" cy="6858000"/>
            <a:chOff x="2463257" y="-4359"/>
            <a:chExt cx="4195988" cy="685800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8D9395A-6136-E777-678D-7F7E9C584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3257" y="0"/>
              <a:ext cx="1210583" cy="6853641"/>
            </a:xfrm>
            <a:prstGeom prst="rect">
              <a:avLst/>
            </a:prstGeom>
          </p:spPr>
        </p:pic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A2FA330D-320C-49D7-B9BC-B87655CD16FC}"/>
                </a:ext>
              </a:extLst>
            </p:cNvPr>
            <p:cNvGrpSpPr/>
            <p:nvPr/>
          </p:nvGrpSpPr>
          <p:grpSpPr>
            <a:xfrm>
              <a:off x="3042285" y="-4359"/>
              <a:ext cx="3616960" cy="6858000"/>
              <a:chOff x="3048000" y="0"/>
              <a:chExt cx="3616960" cy="6858000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110A4AF0-8966-BBCF-7CB3-7040351F3952}"/>
                  </a:ext>
                </a:extLst>
              </p:cNvPr>
              <p:cNvSpPr/>
              <p:nvPr/>
            </p:nvSpPr>
            <p:spPr>
              <a:xfrm>
                <a:off x="3048000" y="0"/>
                <a:ext cx="3048000" cy="6858000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5406F031-DB61-0E70-B2D6-B46BF0B4D634}"/>
                  </a:ext>
                </a:extLst>
              </p:cNvPr>
              <p:cNvSpPr/>
              <p:nvPr/>
            </p:nvSpPr>
            <p:spPr>
              <a:xfrm rot="5400000">
                <a:off x="5758180" y="769620"/>
                <a:ext cx="1244600" cy="568960"/>
              </a:xfrm>
              <a:prstGeom prst="triangl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C0FB72EF-EB3B-325F-EEAC-DBBF0FBFE6A5}"/>
                  </a:ext>
                </a:extLst>
              </p:cNvPr>
              <p:cNvSpPr txBox="1"/>
              <p:nvPr/>
            </p:nvSpPr>
            <p:spPr>
              <a:xfrm>
                <a:off x="3916680" y="370741"/>
                <a:ext cx="131064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</a:t>
                </a: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A3358A39-54A7-811F-880E-F0D257838DF5}"/>
                  </a:ext>
                </a:extLst>
              </p:cNvPr>
              <p:cNvSpPr txBox="1"/>
              <p:nvPr/>
            </p:nvSpPr>
            <p:spPr>
              <a:xfrm>
                <a:off x="4191000" y="2786786"/>
                <a:ext cx="2204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Ziel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D057BF53-3E61-5137-6761-DF8AA1F606D6}"/>
                  </a:ext>
                </a:extLst>
              </p:cNvPr>
              <p:cNvSpPr txBox="1"/>
              <p:nvPr/>
            </p:nvSpPr>
            <p:spPr>
              <a:xfrm>
                <a:off x="3469640" y="3428999"/>
                <a:ext cx="22047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Ziel des Projektes</a:t>
                </a:r>
              </a:p>
            </p:txBody>
          </p:sp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33A57798-9113-CB62-9BED-998FFE20DB2E}"/>
              </a:ext>
            </a:extLst>
          </p:cNvPr>
          <p:cNvGrpSpPr/>
          <p:nvPr/>
        </p:nvGrpSpPr>
        <p:grpSpPr>
          <a:xfrm>
            <a:off x="-5140960" y="-4359"/>
            <a:ext cx="3616960" cy="6858000"/>
            <a:chOff x="0" y="0"/>
            <a:chExt cx="3616960" cy="6858000"/>
          </a:xfrm>
        </p:grpSpPr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4BB0FF30-BB04-D2A0-093F-2D2DD2E97C0C}"/>
                </a:ext>
              </a:extLst>
            </p:cNvPr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9" name="Gleichschenkliges Dreieck 78">
              <a:extLst>
                <a:ext uri="{FF2B5EF4-FFF2-40B4-BE49-F238E27FC236}">
                  <a16:creationId xmlns:a16="http://schemas.microsoft.com/office/drawing/2014/main" id="{9AA12CBE-C2C9-59ED-A678-1B521B580C09}"/>
                </a:ext>
              </a:extLst>
            </p:cNvPr>
            <p:cNvSpPr/>
            <p:nvPr/>
          </p:nvSpPr>
          <p:spPr>
            <a:xfrm rot="5400000">
              <a:off x="2710180" y="769620"/>
              <a:ext cx="1244600" cy="568960"/>
            </a:xfrm>
            <a:prstGeom prst="triangl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04DDB2-C9C3-B8E5-3B92-7DAA6B9E4D83}"/>
                </a:ext>
              </a:extLst>
            </p:cNvPr>
            <p:cNvSpPr txBox="1"/>
            <p:nvPr/>
          </p:nvSpPr>
          <p:spPr>
            <a:xfrm>
              <a:off x="868680" y="352961"/>
              <a:ext cx="13106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AED1E413-C728-42FD-0E00-4D45687F50D9}"/>
                </a:ext>
              </a:extLst>
            </p:cNvPr>
            <p:cNvSpPr txBox="1"/>
            <p:nvPr/>
          </p:nvSpPr>
          <p:spPr>
            <a:xfrm>
              <a:off x="1051560" y="2769006"/>
              <a:ext cx="220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Team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450073C3-CB8C-AA18-05AB-945FDD4E21D8}"/>
                </a:ext>
              </a:extLst>
            </p:cNvPr>
            <p:cNvSpPr txBox="1"/>
            <p:nvPr/>
          </p:nvSpPr>
          <p:spPr>
            <a:xfrm>
              <a:off x="421640" y="3428999"/>
              <a:ext cx="2204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Kurze Vorstellung unseres Teams</a:t>
              </a: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89F5D0EA-0BD0-77C8-B901-762D87BF78AA}"/>
              </a:ext>
            </a:extLst>
          </p:cNvPr>
          <p:cNvSpPr txBox="1"/>
          <p:nvPr/>
        </p:nvSpPr>
        <p:spPr>
          <a:xfrm>
            <a:off x="4874286" y="1164209"/>
            <a:ext cx="608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latin typeface="Berlin Sans FB Demi" panose="020E0802020502020306" pitchFamily="34" charset="0"/>
              </a:rPr>
              <a:t>Ziel:</a:t>
            </a:r>
          </a:p>
          <a:p>
            <a:pPr algn="ctr"/>
            <a:r>
              <a:rPr lang="de-AT" dirty="0">
                <a:latin typeface="Berlin Sans FB Demi" panose="020E0802020502020306" pitchFamily="34" charset="0"/>
              </a:rPr>
              <a:t>Benutzerfreundliches UI</a:t>
            </a:r>
          </a:p>
          <a:p>
            <a:pPr algn="ctr"/>
            <a:r>
              <a:rPr lang="de-AT" dirty="0">
                <a:latin typeface="Berlin Sans FB Demi" panose="020E0802020502020306" pitchFamily="34" charset="0"/>
              </a:rPr>
              <a:t>Externe API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68DAE21-6142-BB72-CFDB-60E10F891B45}"/>
              </a:ext>
            </a:extLst>
          </p:cNvPr>
          <p:cNvSpPr txBox="1"/>
          <p:nvPr/>
        </p:nvSpPr>
        <p:spPr>
          <a:xfrm>
            <a:off x="4942207" y="2718238"/>
            <a:ext cx="6086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latin typeface="Berlin Sans FB Demi" panose="020E0802020502020306" pitchFamily="34" charset="0"/>
              </a:rPr>
              <a:t>Unsere Idee:</a:t>
            </a:r>
          </a:p>
          <a:p>
            <a:pPr algn="ctr"/>
            <a:r>
              <a:rPr lang="de-AT" dirty="0">
                <a:latin typeface="Berlin Sans FB Demi" panose="020E0802020502020306" pitchFamily="34" charset="0"/>
              </a:rPr>
              <a:t>Flappy Bird + Highscore</a:t>
            </a:r>
          </a:p>
        </p:txBody>
      </p:sp>
      <p:pic>
        <p:nvPicPr>
          <p:cNvPr id="2050" name="Picture 2" descr="10.000+ kostenlose Zahnrad-Symbol &amp; Zahnrad Vektorgrafiken - Pixabay">
            <a:extLst>
              <a:ext uri="{FF2B5EF4-FFF2-40B4-BE49-F238E27FC236}">
                <a16:creationId xmlns:a16="http://schemas.microsoft.com/office/drawing/2014/main" id="{D1F3198B-D8C5-BCCC-60EF-5D2194DB2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109" y1="43594" x2="42109" y2="43594"/>
                        <a14:foregroundMark x1="43516" y1="43906" x2="56797" y2="57344"/>
                        <a14:foregroundMark x1="65859" y1="59531" x2="65000" y2="59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504" y="859239"/>
            <a:ext cx="1676392" cy="16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34.400+ Grafiken, lizenzfreie Vektorgrafiken und Clipart zu Glühbirne -  iStock | Idee, Innovation, Licht">
            <a:extLst>
              <a:ext uri="{FF2B5EF4-FFF2-40B4-BE49-F238E27FC236}">
                <a16:creationId xmlns:a16="http://schemas.microsoft.com/office/drawing/2014/main" id="{BBF45CCD-BD70-DA2F-837F-996D08010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" t="1889" r="51830" b="-1889"/>
          <a:stretch/>
        </p:blipFill>
        <p:spPr bwMode="auto">
          <a:xfrm>
            <a:off x="5002534" y="2288866"/>
            <a:ext cx="1307707" cy="15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483ECD22-BACE-C9AC-DE23-3A4FC4E4A8D8}"/>
              </a:ext>
            </a:extLst>
          </p:cNvPr>
          <p:cNvSpPr txBox="1"/>
          <p:nvPr/>
        </p:nvSpPr>
        <p:spPr>
          <a:xfrm>
            <a:off x="4874286" y="4149822"/>
            <a:ext cx="60864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dirty="0">
                <a:latin typeface="Berlin Sans FB Demi" panose="020E0802020502020306" pitchFamily="34" charset="0"/>
              </a:rPr>
              <a:t>Verwendete Utensilien:</a:t>
            </a:r>
          </a:p>
          <a:p>
            <a:pPr algn="ctr"/>
            <a:r>
              <a:rPr lang="de-AT" dirty="0" err="1">
                <a:latin typeface="Berlin Sans FB Demi" panose="020E0802020502020306" pitchFamily="34" charset="0"/>
              </a:rPr>
              <a:t>Firebase</a:t>
            </a:r>
            <a:endParaRPr lang="de-AT" dirty="0">
              <a:latin typeface="Berlin Sans FB Demi" panose="020E0802020502020306" pitchFamily="34" charset="0"/>
            </a:endParaRPr>
          </a:p>
          <a:p>
            <a:pPr algn="ctr"/>
            <a:r>
              <a:rPr lang="de-AT" dirty="0" err="1">
                <a:latin typeface="Berlin Sans FB Demi" panose="020E0802020502020306" pitchFamily="34" charset="0"/>
              </a:rPr>
              <a:t>Piskel</a:t>
            </a:r>
            <a:endParaRPr lang="de-AT" dirty="0">
              <a:latin typeface="Berlin Sans FB Demi" panose="020E0802020502020306" pitchFamily="34" charset="0"/>
            </a:endParaRPr>
          </a:p>
          <a:p>
            <a:pPr algn="ctr"/>
            <a:r>
              <a:rPr lang="de-AT" dirty="0" err="1">
                <a:latin typeface="Berlin Sans FB Demi" panose="020E0802020502020306" pitchFamily="34" charset="0"/>
              </a:rPr>
              <a:t>Suno</a:t>
            </a:r>
            <a:endParaRPr lang="de-AT" dirty="0">
              <a:latin typeface="Berlin Sans FB Demi" panose="020E0802020502020306" pitchFamily="34" charset="0"/>
            </a:endParaRPr>
          </a:p>
        </p:txBody>
      </p:sp>
      <p:pic>
        <p:nvPicPr>
          <p:cNvPr id="2054" name="Picture 6" descr="Schraubenschlüssel Icons zum Download in SVG, PNG, AI">
            <a:extLst>
              <a:ext uri="{FF2B5EF4-FFF2-40B4-BE49-F238E27FC236}">
                <a16:creationId xmlns:a16="http://schemas.microsoft.com/office/drawing/2014/main" id="{97351291-F790-A76E-CDBC-F33A7FC2B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609" y="4284461"/>
            <a:ext cx="1039556" cy="10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893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7C227-AB92-AA15-2BC4-867598175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6E67D40-D94F-1033-AB4A-83796B7B67EE}"/>
              </a:ext>
            </a:extLst>
          </p:cNvPr>
          <p:cNvGrpSpPr/>
          <p:nvPr/>
        </p:nvGrpSpPr>
        <p:grpSpPr>
          <a:xfrm>
            <a:off x="-717702" y="-15829"/>
            <a:ext cx="4720740" cy="6878188"/>
            <a:chOff x="8030058" y="-15829"/>
            <a:chExt cx="4720740" cy="687818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D6A7E9A3-4E19-A83C-8627-C421338F6891}"/>
                </a:ext>
              </a:extLst>
            </p:cNvPr>
            <p:cNvGrpSpPr/>
            <p:nvPr/>
          </p:nvGrpSpPr>
          <p:grpSpPr>
            <a:xfrm>
              <a:off x="9133838" y="-4360"/>
              <a:ext cx="3616960" cy="6858000"/>
              <a:chOff x="9144000" y="0"/>
              <a:chExt cx="3616960" cy="6858000"/>
            </a:xfrm>
          </p:grpSpPr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66B892ED-9A1E-BC44-5134-FE2064AE2369}"/>
                  </a:ext>
                </a:extLst>
              </p:cNvPr>
              <p:cNvSpPr/>
              <p:nvPr/>
            </p:nvSpPr>
            <p:spPr>
              <a:xfrm>
                <a:off x="9144000" y="0"/>
                <a:ext cx="30480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F01B57E9-7D3C-4CF5-A0E7-F3DAB7168875}"/>
                  </a:ext>
                </a:extLst>
              </p:cNvPr>
              <p:cNvSpPr txBox="1"/>
              <p:nvPr/>
            </p:nvSpPr>
            <p:spPr>
              <a:xfrm>
                <a:off x="10109200" y="431800"/>
                <a:ext cx="1310640" cy="2646878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L</a:t>
                </a:r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33F011FF-B95C-E7D6-4BDB-4786C69C73E8}"/>
                  </a:ext>
                </a:extLst>
              </p:cNvPr>
              <p:cNvSpPr/>
              <p:nvPr/>
            </p:nvSpPr>
            <p:spPr>
              <a:xfrm rot="5400000">
                <a:off x="11870690" y="770890"/>
                <a:ext cx="1211580" cy="568960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466D8A23-5900-B10A-A3F9-88D8DF71A485}"/>
                  </a:ext>
                </a:extLst>
              </p:cNvPr>
              <p:cNvSpPr txBox="1"/>
              <p:nvPr/>
            </p:nvSpPr>
            <p:spPr>
              <a:xfrm>
                <a:off x="9921240" y="2786786"/>
                <a:ext cx="2204720" cy="461665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Live Demo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2624D64B-294B-FB17-26EA-B4E307A62AA8}"/>
                  </a:ext>
                </a:extLst>
              </p:cNvPr>
              <p:cNvSpPr txBox="1"/>
              <p:nvPr/>
            </p:nvSpPr>
            <p:spPr>
              <a:xfrm>
                <a:off x="9565640" y="3319665"/>
                <a:ext cx="2204720" cy="120032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Vorstellung unseres Spiels im Browser</a:t>
                </a:r>
              </a:p>
            </p:txBody>
          </p:sp>
        </p:grp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B518526-C3DE-D433-C8F8-D60BA88BF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0058" y="-15829"/>
              <a:ext cx="1310640" cy="6878188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42B74D3-AFBE-BFF9-FF64-38FBF60C499F}"/>
              </a:ext>
            </a:extLst>
          </p:cNvPr>
          <p:cNvGrpSpPr/>
          <p:nvPr/>
        </p:nvGrpSpPr>
        <p:grpSpPr>
          <a:xfrm>
            <a:off x="-491220" y="-8718"/>
            <a:ext cx="4382500" cy="6878188"/>
            <a:chOff x="5330460" y="-8718"/>
            <a:chExt cx="4382500" cy="687818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0DB9A72-7E2F-F13D-9EA1-036F841E0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5500" y="-8718"/>
              <a:ext cx="1382056" cy="2433199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9BDEF7-E9DA-3A48-0FC3-2A5064C48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0460" y="2090510"/>
              <a:ext cx="775702" cy="4778960"/>
            </a:xfrm>
            <a:prstGeom prst="rect">
              <a:avLst/>
            </a:prstGeom>
          </p:spPr>
        </p:pic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150E6B33-93D6-B64E-AEC5-97CF573858BD}"/>
                </a:ext>
              </a:extLst>
            </p:cNvPr>
            <p:cNvGrpSpPr/>
            <p:nvPr/>
          </p:nvGrpSpPr>
          <p:grpSpPr>
            <a:xfrm>
              <a:off x="6096000" y="0"/>
              <a:ext cx="3616960" cy="6858000"/>
              <a:chOff x="6096000" y="0"/>
              <a:chExt cx="3616960" cy="6858000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49413B7D-8A4A-088A-06EF-A7177861DC77}"/>
                  </a:ext>
                </a:extLst>
              </p:cNvPr>
              <p:cNvSpPr/>
              <p:nvPr/>
            </p:nvSpPr>
            <p:spPr>
              <a:xfrm>
                <a:off x="6096000" y="0"/>
                <a:ext cx="3048000" cy="685800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B81B3BA6-29FC-C09D-47EF-417CE1DA1219}"/>
                  </a:ext>
                </a:extLst>
              </p:cNvPr>
              <p:cNvSpPr/>
              <p:nvPr/>
            </p:nvSpPr>
            <p:spPr>
              <a:xfrm rot="5400000">
                <a:off x="8815070" y="778510"/>
                <a:ext cx="1226819" cy="568960"/>
              </a:xfrm>
              <a:prstGeom prst="triangle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AA79A249-7865-DDC1-D2B8-57033A54B630}"/>
                  </a:ext>
                </a:extLst>
              </p:cNvPr>
              <p:cNvSpPr txBox="1"/>
              <p:nvPr/>
            </p:nvSpPr>
            <p:spPr>
              <a:xfrm>
                <a:off x="6964680" y="431800"/>
                <a:ext cx="1310640" cy="264687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P</a:t>
                </a:r>
              </a:p>
            </p:txBody>
          </p: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C0B63217-B786-FE44-E903-878307E1BED6}"/>
                  </a:ext>
                </a:extLst>
              </p:cNvPr>
              <p:cNvSpPr txBox="1"/>
              <p:nvPr/>
            </p:nvSpPr>
            <p:spPr>
              <a:xfrm>
                <a:off x="7061200" y="2786786"/>
                <a:ext cx="1635760" cy="461665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Projekt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26B85FD5-EC62-919B-07B5-554703FAA7E6}"/>
                  </a:ext>
                </a:extLst>
              </p:cNvPr>
              <p:cNvSpPr txBox="1"/>
              <p:nvPr/>
            </p:nvSpPr>
            <p:spPr>
              <a:xfrm>
                <a:off x="6543040" y="3424642"/>
                <a:ext cx="2204720" cy="830997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Alles Rundum das Projekt</a:t>
                </a:r>
              </a:p>
            </p:txBody>
          </p:sp>
        </p:grp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52AA16C-F3AE-DA9E-0E20-D88FFB2D7494}"/>
              </a:ext>
            </a:extLst>
          </p:cNvPr>
          <p:cNvGrpSpPr/>
          <p:nvPr/>
        </p:nvGrpSpPr>
        <p:grpSpPr>
          <a:xfrm>
            <a:off x="-5776503" y="-4359"/>
            <a:ext cx="4195988" cy="6858000"/>
            <a:chOff x="2463257" y="-4359"/>
            <a:chExt cx="4195988" cy="685800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181964C5-7214-9147-D3F0-41CC4A276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3257" y="0"/>
              <a:ext cx="1210583" cy="6853641"/>
            </a:xfrm>
            <a:prstGeom prst="rect">
              <a:avLst/>
            </a:prstGeom>
          </p:spPr>
        </p:pic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E62059B3-F582-BC65-07BD-329002230FE2}"/>
                </a:ext>
              </a:extLst>
            </p:cNvPr>
            <p:cNvGrpSpPr/>
            <p:nvPr/>
          </p:nvGrpSpPr>
          <p:grpSpPr>
            <a:xfrm>
              <a:off x="3042285" y="-4359"/>
              <a:ext cx="3616960" cy="6858000"/>
              <a:chOff x="3048000" y="0"/>
              <a:chExt cx="3616960" cy="6858000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926860EF-3598-3427-E260-104F998DE32B}"/>
                  </a:ext>
                </a:extLst>
              </p:cNvPr>
              <p:cNvSpPr/>
              <p:nvPr/>
            </p:nvSpPr>
            <p:spPr>
              <a:xfrm>
                <a:off x="3048000" y="0"/>
                <a:ext cx="3048000" cy="6858000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8AE21871-B398-B60E-7E73-9D68B4CBCD8B}"/>
                  </a:ext>
                </a:extLst>
              </p:cNvPr>
              <p:cNvSpPr/>
              <p:nvPr/>
            </p:nvSpPr>
            <p:spPr>
              <a:xfrm rot="5400000">
                <a:off x="5758180" y="769620"/>
                <a:ext cx="1244600" cy="568960"/>
              </a:xfrm>
              <a:prstGeom prst="triangl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7E8B6CA7-3011-9745-71F1-02563C65552E}"/>
                  </a:ext>
                </a:extLst>
              </p:cNvPr>
              <p:cNvSpPr txBox="1"/>
              <p:nvPr/>
            </p:nvSpPr>
            <p:spPr>
              <a:xfrm>
                <a:off x="3916680" y="370741"/>
                <a:ext cx="131064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</a:t>
                </a: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4D8D56A-53F2-7AF2-0627-2BEE76104AF1}"/>
                  </a:ext>
                </a:extLst>
              </p:cNvPr>
              <p:cNvSpPr txBox="1"/>
              <p:nvPr/>
            </p:nvSpPr>
            <p:spPr>
              <a:xfrm>
                <a:off x="4191000" y="2786786"/>
                <a:ext cx="2204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Ziel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BC0ABD62-BA8B-86F7-3982-8BDDB32CA2B0}"/>
                  </a:ext>
                </a:extLst>
              </p:cNvPr>
              <p:cNvSpPr txBox="1"/>
              <p:nvPr/>
            </p:nvSpPr>
            <p:spPr>
              <a:xfrm>
                <a:off x="3469640" y="3428999"/>
                <a:ext cx="22047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Ziel des Projektes</a:t>
                </a:r>
              </a:p>
            </p:txBody>
          </p:sp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439BB21D-30BC-E45C-3396-020EC56DAFF7}"/>
              </a:ext>
            </a:extLst>
          </p:cNvPr>
          <p:cNvGrpSpPr/>
          <p:nvPr/>
        </p:nvGrpSpPr>
        <p:grpSpPr>
          <a:xfrm>
            <a:off x="-5140960" y="-4359"/>
            <a:ext cx="3616960" cy="6858000"/>
            <a:chOff x="0" y="0"/>
            <a:chExt cx="3616960" cy="6858000"/>
          </a:xfrm>
        </p:grpSpPr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083B4361-FC02-1463-DE2D-55A3A2ABD417}"/>
                </a:ext>
              </a:extLst>
            </p:cNvPr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9" name="Gleichschenkliges Dreieck 78">
              <a:extLst>
                <a:ext uri="{FF2B5EF4-FFF2-40B4-BE49-F238E27FC236}">
                  <a16:creationId xmlns:a16="http://schemas.microsoft.com/office/drawing/2014/main" id="{963F62A4-65C8-ED63-6391-39CA600ED6B2}"/>
                </a:ext>
              </a:extLst>
            </p:cNvPr>
            <p:cNvSpPr/>
            <p:nvPr/>
          </p:nvSpPr>
          <p:spPr>
            <a:xfrm rot="5400000">
              <a:off x="2710180" y="769620"/>
              <a:ext cx="1244600" cy="568960"/>
            </a:xfrm>
            <a:prstGeom prst="triangl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E3461848-E910-731B-B0F7-75F3DDA95AFA}"/>
                </a:ext>
              </a:extLst>
            </p:cNvPr>
            <p:cNvSpPr txBox="1"/>
            <p:nvPr/>
          </p:nvSpPr>
          <p:spPr>
            <a:xfrm>
              <a:off x="868680" y="352961"/>
              <a:ext cx="13106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11579AB6-B961-7A54-B6DA-58A678893991}"/>
                </a:ext>
              </a:extLst>
            </p:cNvPr>
            <p:cNvSpPr txBox="1"/>
            <p:nvPr/>
          </p:nvSpPr>
          <p:spPr>
            <a:xfrm>
              <a:off x="1051560" y="2769006"/>
              <a:ext cx="220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Team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B9AFAA6-DDA6-BB0E-4F6C-3A5C31176B74}"/>
                </a:ext>
              </a:extLst>
            </p:cNvPr>
            <p:cNvSpPr txBox="1"/>
            <p:nvPr/>
          </p:nvSpPr>
          <p:spPr>
            <a:xfrm>
              <a:off x="421640" y="3428999"/>
              <a:ext cx="2204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Kurze Vorstellung unseres Teams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FA439F0-A325-8CE7-EDA1-0CA4622D1C57}"/>
              </a:ext>
            </a:extLst>
          </p:cNvPr>
          <p:cNvSpPr txBox="1"/>
          <p:nvPr/>
        </p:nvSpPr>
        <p:spPr>
          <a:xfrm>
            <a:off x="6447790" y="878323"/>
            <a:ext cx="4543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+mj-lt"/>
              </a:rPr>
              <a:t>Bit-Bird ist kein billiger Flappy Bird Abklatsch</a:t>
            </a:r>
          </a:p>
          <a:p>
            <a:pPr algn="ctr"/>
            <a:r>
              <a:rPr lang="de-AT" dirty="0">
                <a:latin typeface="+mj-lt"/>
              </a:rPr>
              <a:t>Sondern ein mit Liebe entwickelt und Designtes Spiel</a:t>
            </a:r>
          </a:p>
        </p:txBody>
      </p:sp>
      <p:pic>
        <p:nvPicPr>
          <p:cNvPr id="4098" name="Picture 2" descr="Controller - Benutzeroberfläche und Gesten Symbole">
            <a:extLst>
              <a:ext uri="{FF2B5EF4-FFF2-40B4-BE49-F238E27FC236}">
                <a16:creationId xmlns:a16="http://schemas.microsoft.com/office/drawing/2014/main" id="{54D04990-CE6F-DC37-1E76-BC042D97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449" y="766107"/>
            <a:ext cx="1147763" cy="114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etris Symbol im Vektor. Illustration 25729257 Vektor Kunst bei Vecteezy">
            <a:extLst>
              <a:ext uri="{FF2B5EF4-FFF2-40B4-BE49-F238E27FC236}">
                <a16:creationId xmlns:a16="http://schemas.microsoft.com/office/drawing/2014/main" id="{E26F3DF0-DE0D-BF74-976F-EC4E903BB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445" y="2237035"/>
            <a:ext cx="1787769" cy="178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55F3E9-6910-7313-331D-1E25FB5601DB}"/>
              </a:ext>
            </a:extLst>
          </p:cNvPr>
          <p:cNvSpPr txBox="1"/>
          <p:nvPr/>
        </p:nvSpPr>
        <p:spPr>
          <a:xfrm>
            <a:off x="6485257" y="2530754"/>
            <a:ext cx="4543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+mj-lt"/>
              </a:rPr>
              <a:t>Herausforderungen:</a:t>
            </a:r>
          </a:p>
          <a:p>
            <a:pPr algn="ctr"/>
            <a:r>
              <a:rPr lang="de-AT" dirty="0">
                <a:latin typeface="+mj-lt"/>
              </a:rPr>
              <a:t>Programmierung eines Spiels von 0</a:t>
            </a:r>
          </a:p>
          <a:p>
            <a:pPr algn="ctr"/>
            <a:r>
              <a:rPr lang="de-AT" dirty="0">
                <a:latin typeface="+mj-lt"/>
              </a:rPr>
              <a:t>Verschlüsselung der Passwörter</a:t>
            </a:r>
          </a:p>
          <a:p>
            <a:pPr algn="ctr"/>
            <a:r>
              <a:rPr lang="de-AT" dirty="0">
                <a:latin typeface="+mj-lt"/>
              </a:rPr>
              <a:t>Angenehmes UI</a:t>
            </a:r>
          </a:p>
        </p:txBody>
      </p:sp>
      <p:pic>
        <p:nvPicPr>
          <p:cNvPr id="4104" name="Picture 8" descr="Gameboy - Free technology icons">
            <a:extLst>
              <a:ext uri="{FF2B5EF4-FFF2-40B4-BE49-F238E27FC236}">
                <a16:creationId xmlns:a16="http://schemas.microsoft.com/office/drawing/2014/main" id="{B1D3E01B-7978-AD41-249F-D4F8C7169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341" y="4479990"/>
            <a:ext cx="1323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2F4796F-120D-E298-A469-535EA59A522E}"/>
              </a:ext>
            </a:extLst>
          </p:cNvPr>
          <p:cNvSpPr txBox="1"/>
          <p:nvPr/>
        </p:nvSpPr>
        <p:spPr>
          <a:xfrm>
            <a:off x="6485257" y="4255637"/>
            <a:ext cx="4543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+mj-lt"/>
              </a:rPr>
              <a:t>Fazit:</a:t>
            </a:r>
          </a:p>
          <a:p>
            <a:pPr algn="ctr"/>
            <a:r>
              <a:rPr lang="de-AT" dirty="0">
                <a:latin typeface="+mj-lt"/>
              </a:rPr>
              <a:t>Ohne Teamarbeit kein Projekt</a:t>
            </a:r>
          </a:p>
          <a:p>
            <a:pPr algn="ctr"/>
            <a:r>
              <a:rPr lang="de-AT" dirty="0">
                <a:latin typeface="+mj-lt"/>
              </a:rPr>
              <a:t>Disziplin</a:t>
            </a:r>
          </a:p>
          <a:p>
            <a:pPr algn="ctr"/>
            <a:r>
              <a:rPr lang="de-AT" dirty="0">
                <a:latin typeface="+mj-lt"/>
              </a:rPr>
              <a:t>Strenge Führerposition</a:t>
            </a:r>
          </a:p>
          <a:p>
            <a:pPr algn="ctr"/>
            <a:r>
              <a:rPr lang="de-AT" dirty="0">
                <a:latin typeface="+mj-lt"/>
              </a:rPr>
              <a:t>Fokus auf das Projekt</a:t>
            </a:r>
          </a:p>
          <a:p>
            <a:pPr algn="ctr"/>
            <a:r>
              <a:rPr lang="de-AT" dirty="0">
                <a:latin typeface="+mj-lt"/>
              </a:rPr>
              <a:t>Gegenseitige Hilfe bei Problemen</a:t>
            </a:r>
          </a:p>
        </p:txBody>
      </p:sp>
    </p:spTree>
    <p:extLst>
      <p:ext uri="{BB962C8B-B14F-4D97-AF65-F5344CB8AC3E}">
        <p14:creationId xmlns:p14="http://schemas.microsoft.com/office/powerpoint/2010/main" val="531169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9546D-4E38-CE59-368E-5C805F8DD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D410984-45A0-B5DD-638E-5E49C4D01B36}"/>
              </a:ext>
            </a:extLst>
          </p:cNvPr>
          <p:cNvGrpSpPr/>
          <p:nvPr/>
        </p:nvGrpSpPr>
        <p:grpSpPr>
          <a:xfrm>
            <a:off x="-717702" y="-15829"/>
            <a:ext cx="4720740" cy="6878188"/>
            <a:chOff x="8030058" y="-15829"/>
            <a:chExt cx="4720740" cy="6878188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DFD3F48-559A-4FE6-59CC-AE237B0CE8A2}"/>
                </a:ext>
              </a:extLst>
            </p:cNvPr>
            <p:cNvGrpSpPr/>
            <p:nvPr/>
          </p:nvGrpSpPr>
          <p:grpSpPr>
            <a:xfrm>
              <a:off x="9133838" y="-4360"/>
              <a:ext cx="3616960" cy="6858000"/>
              <a:chOff x="9144000" y="0"/>
              <a:chExt cx="3616960" cy="6858000"/>
            </a:xfrm>
          </p:grpSpPr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D8CA59F6-B4AB-0615-CAA0-BF65A9106536}"/>
                  </a:ext>
                </a:extLst>
              </p:cNvPr>
              <p:cNvSpPr/>
              <p:nvPr/>
            </p:nvSpPr>
            <p:spPr>
              <a:xfrm>
                <a:off x="9144000" y="0"/>
                <a:ext cx="30480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0C20C7C3-E6AA-1E93-8ABD-A7FA71B40B85}"/>
                  </a:ext>
                </a:extLst>
              </p:cNvPr>
              <p:cNvSpPr txBox="1"/>
              <p:nvPr/>
            </p:nvSpPr>
            <p:spPr>
              <a:xfrm>
                <a:off x="10109200" y="431800"/>
                <a:ext cx="1310640" cy="2646878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L</a:t>
                </a:r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056B8DB1-DF67-0016-78BF-6E02628B29F3}"/>
                  </a:ext>
                </a:extLst>
              </p:cNvPr>
              <p:cNvSpPr/>
              <p:nvPr/>
            </p:nvSpPr>
            <p:spPr>
              <a:xfrm rot="5400000">
                <a:off x="11870690" y="770890"/>
                <a:ext cx="1211580" cy="568960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B32DB657-8086-932A-D9E1-775061F64426}"/>
                  </a:ext>
                </a:extLst>
              </p:cNvPr>
              <p:cNvSpPr txBox="1"/>
              <p:nvPr/>
            </p:nvSpPr>
            <p:spPr>
              <a:xfrm>
                <a:off x="9921240" y="2786786"/>
                <a:ext cx="2204720" cy="461665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Live Demo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C89C2B7E-3199-BADD-1717-82F7705B318D}"/>
                  </a:ext>
                </a:extLst>
              </p:cNvPr>
              <p:cNvSpPr txBox="1"/>
              <p:nvPr/>
            </p:nvSpPr>
            <p:spPr>
              <a:xfrm>
                <a:off x="9565640" y="3319665"/>
                <a:ext cx="2204720" cy="120032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Vorstellung unseres Spiels im Browser</a:t>
                </a:r>
              </a:p>
            </p:txBody>
          </p:sp>
        </p:grp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4501E95-9775-22BE-9636-39BF3108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0058" y="-15829"/>
              <a:ext cx="1310640" cy="6878188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FC27D6-17CE-ABEE-C176-2C3CB7FA08E9}"/>
              </a:ext>
            </a:extLst>
          </p:cNvPr>
          <p:cNvGrpSpPr/>
          <p:nvPr/>
        </p:nvGrpSpPr>
        <p:grpSpPr>
          <a:xfrm>
            <a:off x="-5428980" y="-8718"/>
            <a:ext cx="4382500" cy="6878188"/>
            <a:chOff x="5330460" y="-8718"/>
            <a:chExt cx="4382500" cy="687818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734CE71-112A-2E42-7635-47F25D0BC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5500" y="-8718"/>
              <a:ext cx="1382056" cy="2433199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BC34EE6-5ED5-3B15-1425-511851BC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0460" y="2090510"/>
              <a:ext cx="775702" cy="4778960"/>
            </a:xfrm>
            <a:prstGeom prst="rect">
              <a:avLst/>
            </a:prstGeom>
          </p:spPr>
        </p:pic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8DF13807-CA85-C07E-F787-49B7940CDBE7}"/>
                </a:ext>
              </a:extLst>
            </p:cNvPr>
            <p:cNvGrpSpPr/>
            <p:nvPr/>
          </p:nvGrpSpPr>
          <p:grpSpPr>
            <a:xfrm>
              <a:off x="6096000" y="0"/>
              <a:ext cx="3616960" cy="6858000"/>
              <a:chOff x="6096000" y="0"/>
              <a:chExt cx="3616960" cy="6858000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1142CFF4-6579-5F8C-0D9A-A44107E986AE}"/>
                  </a:ext>
                </a:extLst>
              </p:cNvPr>
              <p:cNvSpPr/>
              <p:nvPr/>
            </p:nvSpPr>
            <p:spPr>
              <a:xfrm>
                <a:off x="6096000" y="0"/>
                <a:ext cx="3048000" cy="685800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67" name="Gleichschenkliges Dreieck 66">
                <a:extLst>
                  <a:ext uri="{FF2B5EF4-FFF2-40B4-BE49-F238E27FC236}">
                    <a16:creationId xmlns:a16="http://schemas.microsoft.com/office/drawing/2014/main" id="{3EDD7415-478C-447B-B001-2ECCD2BD1BE2}"/>
                  </a:ext>
                </a:extLst>
              </p:cNvPr>
              <p:cNvSpPr/>
              <p:nvPr/>
            </p:nvSpPr>
            <p:spPr>
              <a:xfrm rot="5400000">
                <a:off x="8815070" y="778510"/>
                <a:ext cx="1226819" cy="568960"/>
              </a:xfrm>
              <a:prstGeom prst="triangle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D462F6FD-0461-406B-1A17-CFE9CB0C4D0A}"/>
                  </a:ext>
                </a:extLst>
              </p:cNvPr>
              <p:cNvSpPr txBox="1"/>
              <p:nvPr/>
            </p:nvSpPr>
            <p:spPr>
              <a:xfrm>
                <a:off x="6964680" y="431800"/>
                <a:ext cx="1310640" cy="2646878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P</a:t>
                </a:r>
              </a:p>
            </p:txBody>
          </p: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FA525764-C7F9-AF2D-5616-5473A464105C}"/>
                  </a:ext>
                </a:extLst>
              </p:cNvPr>
              <p:cNvSpPr txBox="1"/>
              <p:nvPr/>
            </p:nvSpPr>
            <p:spPr>
              <a:xfrm>
                <a:off x="7061200" y="2786786"/>
                <a:ext cx="1635760" cy="461665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Projekt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74A33B67-EEDB-46C3-A5C6-BCD8AF614B1E}"/>
                  </a:ext>
                </a:extLst>
              </p:cNvPr>
              <p:cNvSpPr txBox="1"/>
              <p:nvPr/>
            </p:nvSpPr>
            <p:spPr>
              <a:xfrm>
                <a:off x="6543040" y="3424642"/>
                <a:ext cx="2204720" cy="830997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Alles Rundum das Projekt</a:t>
                </a:r>
              </a:p>
            </p:txBody>
          </p:sp>
        </p:grp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6166CE1-BFCF-EE9C-D898-721EC9D00CD5}"/>
              </a:ext>
            </a:extLst>
          </p:cNvPr>
          <p:cNvGrpSpPr/>
          <p:nvPr/>
        </p:nvGrpSpPr>
        <p:grpSpPr>
          <a:xfrm>
            <a:off x="-5776503" y="-4359"/>
            <a:ext cx="4195988" cy="6858000"/>
            <a:chOff x="2463257" y="-4359"/>
            <a:chExt cx="4195988" cy="685800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14A659D-237C-3B8E-825E-717B9F705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3257" y="0"/>
              <a:ext cx="1210583" cy="6853641"/>
            </a:xfrm>
            <a:prstGeom prst="rect">
              <a:avLst/>
            </a:prstGeom>
          </p:spPr>
        </p:pic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CA0153A4-67E2-5223-6991-14173EED49DD}"/>
                </a:ext>
              </a:extLst>
            </p:cNvPr>
            <p:cNvGrpSpPr/>
            <p:nvPr/>
          </p:nvGrpSpPr>
          <p:grpSpPr>
            <a:xfrm>
              <a:off x="3042285" y="-4359"/>
              <a:ext cx="3616960" cy="6858000"/>
              <a:chOff x="3048000" y="0"/>
              <a:chExt cx="3616960" cy="6858000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90D3CB12-2A32-0F2C-7862-5F82E8D2FC8C}"/>
                  </a:ext>
                </a:extLst>
              </p:cNvPr>
              <p:cNvSpPr/>
              <p:nvPr/>
            </p:nvSpPr>
            <p:spPr>
              <a:xfrm>
                <a:off x="3048000" y="0"/>
                <a:ext cx="3048000" cy="6858000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73" name="Gleichschenkliges Dreieck 72">
                <a:extLst>
                  <a:ext uri="{FF2B5EF4-FFF2-40B4-BE49-F238E27FC236}">
                    <a16:creationId xmlns:a16="http://schemas.microsoft.com/office/drawing/2014/main" id="{4701C9F1-45C6-4DF8-9C80-35A78C88F1FF}"/>
                  </a:ext>
                </a:extLst>
              </p:cNvPr>
              <p:cNvSpPr/>
              <p:nvPr/>
            </p:nvSpPr>
            <p:spPr>
              <a:xfrm rot="5400000">
                <a:off x="5758180" y="769620"/>
                <a:ext cx="1244600" cy="568960"/>
              </a:xfrm>
              <a:prstGeom prst="triangl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8C15856F-3BA0-F17C-0D4D-06C2D224FE56}"/>
                  </a:ext>
                </a:extLst>
              </p:cNvPr>
              <p:cNvSpPr txBox="1"/>
              <p:nvPr/>
            </p:nvSpPr>
            <p:spPr>
              <a:xfrm>
                <a:off x="3916680" y="370741"/>
                <a:ext cx="131064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66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</a:t>
                </a: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E71E03C-B335-DB00-5207-4586F729398C}"/>
                  </a:ext>
                </a:extLst>
              </p:cNvPr>
              <p:cNvSpPr txBox="1"/>
              <p:nvPr/>
            </p:nvSpPr>
            <p:spPr>
              <a:xfrm>
                <a:off x="4191000" y="2786786"/>
                <a:ext cx="2204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Ziel</a:t>
                </a:r>
                <a:endParaRPr lang="de-AT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C75A1595-2D90-5927-5296-CCD4FA561E72}"/>
                  </a:ext>
                </a:extLst>
              </p:cNvPr>
              <p:cNvSpPr txBox="1"/>
              <p:nvPr/>
            </p:nvSpPr>
            <p:spPr>
              <a:xfrm>
                <a:off x="3469640" y="3428999"/>
                <a:ext cx="22047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Ziel des Projektes</a:t>
                </a:r>
              </a:p>
            </p:txBody>
          </p:sp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6C7E9B3E-1EEE-C17A-87F3-6315943690B7}"/>
              </a:ext>
            </a:extLst>
          </p:cNvPr>
          <p:cNvGrpSpPr/>
          <p:nvPr/>
        </p:nvGrpSpPr>
        <p:grpSpPr>
          <a:xfrm>
            <a:off x="-5140960" y="-4359"/>
            <a:ext cx="3616960" cy="6858000"/>
            <a:chOff x="0" y="0"/>
            <a:chExt cx="3616960" cy="6858000"/>
          </a:xfrm>
        </p:grpSpPr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E6BEDADA-CE10-C7DA-225C-B4F01F88D01D}"/>
                </a:ext>
              </a:extLst>
            </p:cNvPr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9" name="Gleichschenkliges Dreieck 78">
              <a:extLst>
                <a:ext uri="{FF2B5EF4-FFF2-40B4-BE49-F238E27FC236}">
                  <a16:creationId xmlns:a16="http://schemas.microsoft.com/office/drawing/2014/main" id="{16816884-7772-01F2-B9AD-9068C537BB09}"/>
                </a:ext>
              </a:extLst>
            </p:cNvPr>
            <p:cNvSpPr/>
            <p:nvPr/>
          </p:nvSpPr>
          <p:spPr>
            <a:xfrm rot="5400000">
              <a:off x="2710180" y="769620"/>
              <a:ext cx="1244600" cy="568960"/>
            </a:xfrm>
            <a:prstGeom prst="triangl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427969F9-CC6D-28AD-C4A6-4C2D1AF64645}"/>
                </a:ext>
              </a:extLst>
            </p:cNvPr>
            <p:cNvSpPr txBox="1"/>
            <p:nvPr/>
          </p:nvSpPr>
          <p:spPr>
            <a:xfrm>
              <a:off x="868680" y="352961"/>
              <a:ext cx="131064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6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456B7363-AA0E-E1E8-D758-97A52EA847B3}"/>
                </a:ext>
              </a:extLst>
            </p:cNvPr>
            <p:cNvSpPr txBox="1"/>
            <p:nvPr/>
          </p:nvSpPr>
          <p:spPr>
            <a:xfrm>
              <a:off x="1051560" y="2769006"/>
              <a:ext cx="220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Team</a:t>
              </a:r>
              <a:endParaRPr lang="de-AT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7056DC0-E145-EFDF-2102-34F11249B70C}"/>
                </a:ext>
              </a:extLst>
            </p:cNvPr>
            <p:cNvSpPr txBox="1"/>
            <p:nvPr/>
          </p:nvSpPr>
          <p:spPr>
            <a:xfrm>
              <a:off x="421640" y="3428999"/>
              <a:ext cx="2204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Kurze Vorstellung unseres Teams</a:t>
              </a:r>
            </a:p>
          </p:txBody>
        </p:sp>
      </p:grp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1BE8A29-BFB4-3A6E-56E6-42C1A2032AEE}"/>
              </a:ext>
            </a:extLst>
          </p:cNvPr>
          <p:cNvSpPr/>
          <p:nvPr/>
        </p:nvSpPr>
        <p:spPr>
          <a:xfrm>
            <a:off x="3936998" y="1500590"/>
            <a:ext cx="7912737" cy="38481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6217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Schneebedeckte Bergkette">
            <a:extLst>
              <a:ext uri="{FF2B5EF4-FFF2-40B4-BE49-F238E27FC236}">
                <a16:creationId xmlns:a16="http://schemas.microsoft.com/office/drawing/2014/main" id="{454FB56E-2AA8-809B-32EF-8FCAA1059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85" y="-110532"/>
            <a:ext cx="12387847" cy="69685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BE55D2-CF50-4C8F-40FE-428F7937E52F}"/>
              </a:ext>
            </a:extLst>
          </p:cNvPr>
          <p:cNvSpPr txBox="1"/>
          <p:nvPr/>
        </p:nvSpPr>
        <p:spPr>
          <a:xfrm>
            <a:off x="-100484" y="-110532"/>
            <a:ext cx="12387846" cy="6968531"/>
          </a:xfrm>
          <a:custGeom>
            <a:avLst/>
            <a:gdLst/>
            <a:ahLst/>
            <a:cxnLst/>
            <a:rect l="l" t="t" r="r" b="b"/>
            <a:pathLst>
              <a:path w="12439860" h="7053943">
                <a:moveTo>
                  <a:pt x="4058081" y="2905895"/>
                </a:moveTo>
                <a:cubicBezTo>
                  <a:pt x="4078852" y="2945459"/>
                  <a:pt x="4111492" y="3036455"/>
                  <a:pt x="4156001" y="3178883"/>
                </a:cubicBezTo>
                <a:cubicBezTo>
                  <a:pt x="4201499" y="3326257"/>
                  <a:pt x="4224248" y="3416264"/>
                  <a:pt x="4224248" y="3448904"/>
                </a:cubicBezTo>
                <a:cubicBezTo>
                  <a:pt x="4224248" y="3457806"/>
                  <a:pt x="4223258" y="3464729"/>
                  <a:pt x="4221280" y="3469675"/>
                </a:cubicBezTo>
                <a:cubicBezTo>
                  <a:pt x="4214357" y="3485500"/>
                  <a:pt x="4178255" y="3493413"/>
                  <a:pt x="4112976" y="3493413"/>
                </a:cubicBezTo>
                <a:cubicBezTo>
                  <a:pt x="4042750" y="3493413"/>
                  <a:pt x="3992307" y="3492424"/>
                  <a:pt x="3961645" y="3490446"/>
                </a:cubicBezTo>
                <a:cubicBezTo>
                  <a:pt x="3902300" y="3488468"/>
                  <a:pt x="3872627" y="3478576"/>
                  <a:pt x="3872627" y="3460773"/>
                </a:cubicBezTo>
                <a:cubicBezTo>
                  <a:pt x="3872627" y="3434068"/>
                  <a:pt x="3899333" y="3343566"/>
                  <a:pt x="3952743" y="3189269"/>
                </a:cubicBezTo>
                <a:cubicBezTo>
                  <a:pt x="4002198" y="3043873"/>
                  <a:pt x="4037310" y="2949415"/>
                  <a:pt x="4058081" y="2905895"/>
                </a:cubicBezTo>
                <a:close/>
                <a:moveTo>
                  <a:pt x="1808372" y="2668514"/>
                </a:moveTo>
                <a:cubicBezTo>
                  <a:pt x="1974538" y="2668514"/>
                  <a:pt x="2108065" y="2723409"/>
                  <a:pt x="2208952" y="2833197"/>
                </a:cubicBezTo>
                <a:cubicBezTo>
                  <a:pt x="2308850" y="2939030"/>
                  <a:pt x="2358799" y="3075523"/>
                  <a:pt x="2358799" y="3242679"/>
                </a:cubicBezTo>
                <a:cubicBezTo>
                  <a:pt x="2358799" y="3418737"/>
                  <a:pt x="2312806" y="3560671"/>
                  <a:pt x="2220821" y="3668481"/>
                </a:cubicBezTo>
                <a:cubicBezTo>
                  <a:pt x="2122902" y="3782226"/>
                  <a:pt x="1988386" y="3839098"/>
                  <a:pt x="1817273" y="3839098"/>
                </a:cubicBezTo>
                <a:cubicBezTo>
                  <a:pt x="1659020" y="3839098"/>
                  <a:pt x="1579893" y="3817833"/>
                  <a:pt x="1579893" y="3775302"/>
                </a:cubicBezTo>
                <a:cubicBezTo>
                  <a:pt x="1579893" y="3716946"/>
                  <a:pt x="1578904" y="3630154"/>
                  <a:pt x="1576925" y="3514925"/>
                </a:cubicBezTo>
                <a:cubicBezTo>
                  <a:pt x="1574947" y="3399697"/>
                  <a:pt x="1573958" y="3313399"/>
                  <a:pt x="1573958" y="3256032"/>
                </a:cubicBezTo>
                <a:cubicBezTo>
                  <a:pt x="1573958" y="3197676"/>
                  <a:pt x="1574947" y="3109894"/>
                  <a:pt x="1576925" y="2992688"/>
                </a:cubicBezTo>
                <a:cubicBezTo>
                  <a:pt x="1578904" y="2875481"/>
                  <a:pt x="1579893" y="2787699"/>
                  <a:pt x="1579893" y="2729343"/>
                </a:cubicBezTo>
                <a:cubicBezTo>
                  <a:pt x="1579893" y="2688791"/>
                  <a:pt x="1656052" y="2668514"/>
                  <a:pt x="1808372" y="2668514"/>
                </a:cubicBezTo>
                <a:close/>
                <a:moveTo>
                  <a:pt x="9548406" y="2213040"/>
                </a:moveTo>
                <a:cubicBezTo>
                  <a:pt x="9521700" y="2213040"/>
                  <a:pt x="9509337" y="2224414"/>
                  <a:pt x="9511315" y="2247163"/>
                </a:cubicBezTo>
                <a:lnTo>
                  <a:pt x="9512799" y="2267934"/>
                </a:lnTo>
                <a:cubicBezTo>
                  <a:pt x="9520711" y="2425199"/>
                  <a:pt x="9526151" y="2543395"/>
                  <a:pt x="9529118" y="2622522"/>
                </a:cubicBezTo>
                <a:cubicBezTo>
                  <a:pt x="9540987" y="2930128"/>
                  <a:pt x="9546922" y="3140309"/>
                  <a:pt x="9546922" y="3253065"/>
                </a:cubicBezTo>
                <a:cubicBezTo>
                  <a:pt x="9546922" y="3363842"/>
                  <a:pt x="9540740" y="3530256"/>
                  <a:pt x="9528377" y="3752306"/>
                </a:cubicBezTo>
                <a:cubicBezTo>
                  <a:pt x="9516013" y="3974356"/>
                  <a:pt x="9509831" y="4140770"/>
                  <a:pt x="9509831" y="4251548"/>
                </a:cubicBezTo>
                <a:cubicBezTo>
                  <a:pt x="9509831" y="4280231"/>
                  <a:pt x="9526151" y="4294573"/>
                  <a:pt x="9558791" y="4294573"/>
                </a:cubicBezTo>
                <a:cubicBezTo>
                  <a:pt x="9633961" y="4294573"/>
                  <a:pt x="9746717" y="4295068"/>
                  <a:pt x="9897059" y="4296057"/>
                </a:cubicBezTo>
                <a:cubicBezTo>
                  <a:pt x="10047400" y="4297046"/>
                  <a:pt x="10160650" y="4297540"/>
                  <a:pt x="10236810" y="4297540"/>
                </a:cubicBezTo>
                <a:cubicBezTo>
                  <a:pt x="10585959" y="4297540"/>
                  <a:pt x="10796633" y="4302486"/>
                  <a:pt x="10868837" y="4312377"/>
                </a:cubicBezTo>
                <a:cubicBezTo>
                  <a:pt x="10889607" y="4315344"/>
                  <a:pt x="10904444" y="4316827"/>
                  <a:pt x="10913346" y="4316827"/>
                </a:cubicBezTo>
                <a:cubicBezTo>
                  <a:pt x="10934116" y="4316827"/>
                  <a:pt x="10950436" y="4307431"/>
                  <a:pt x="10962305" y="4288638"/>
                </a:cubicBezTo>
                <a:cubicBezTo>
                  <a:pt x="10976152" y="4264900"/>
                  <a:pt x="10991978" y="4191214"/>
                  <a:pt x="11009782" y="4067578"/>
                </a:cubicBezTo>
                <a:cubicBezTo>
                  <a:pt x="11026596" y="3953833"/>
                  <a:pt x="11035003" y="3875695"/>
                  <a:pt x="11035003" y="3833164"/>
                </a:cubicBezTo>
                <a:cubicBezTo>
                  <a:pt x="11035003" y="3797557"/>
                  <a:pt x="11024123" y="3779753"/>
                  <a:pt x="11002363" y="3779753"/>
                </a:cubicBezTo>
                <a:cubicBezTo>
                  <a:pt x="10950930" y="3779753"/>
                  <a:pt x="10873534" y="3784452"/>
                  <a:pt x="10770175" y="3793848"/>
                </a:cubicBezTo>
                <a:cubicBezTo>
                  <a:pt x="10666815" y="3803244"/>
                  <a:pt x="10588926" y="3807942"/>
                  <a:pt x="10536503" y="3807942"/>
                </a:cubicBezTo>
                <a:cubicBezTo>
                  <a:pt x="10390119" y="3807942"/>
                  <a:pt x="10317915" y="3807942"/>
                  <a:pt x="10319893" y="3807942"/>
                </a:cubicBezTo>
                <a:cubicBezTo>
                  <a:pt x="10210105" y="3801019"/>
                  <a:pt x="10146803" y="3778764"/>
                  <a:pt x="10129989" y="3741179"/>
                </a:cubicBezTo>
                <a:cubicBezTo>
                  <a:pt x="10120098" y="3719419"/>
                  <a:pt x="10115152" y="3670954"/>
                  <a:pt x="10115152" y="3595783"/>
                </a:cubicBezTo>
                <a:cubicBezTo>
                  <a:pt x="10115152" y="3539405"/>
                  <a:pt x="10115647" y="3508744"/>
                  <a:pt x="10116636" y="3503798"/>
                </a:cubicBezTo>
                <a:cubicBezTo>
                  <a:pt x="10123559" y="3484016"/>
                  <a:pt x="10147298" y="3474126"/>
                  <a:pt x="10187850" y="3474126"/>
                </a:cubicBezTo>
                <a:lnTo>
                  <a:pt x="10345115" y="3474126"/>
                </a:lnTo>
                <a:cubicBezTo>
                  <a:pt x="10545901" y="3474126"/>
                  <a:pt x="10674481" y="3477093"/>
                  <a:pt x="10730859" y="3483027"/>
                </a:cubicBezTo>
                <a:cubicBezTo>
                  <a:pt x="10819877" y="3492918"/>
                  <a:pt x="10864386" y="3497864"/>
                  <a:pt x="10864386" y="3497864"/>
                </a:cubicBezTo>
                <a:cubicBezTo>
                  <a:pt x="10893069" y="3497864"/>
                  <a:pt x="10907411" y="3487973"/>
                  <a:pt x="10907411" y="3468191"/>
                </a:cubicBezTo>
                <a:cubicBezTo>
                  <a:pt x="10907411" y="3389064"/>
                  <a:pt x="10911367" y="3309937"/>
                  <a:pt x="10919280" y="3230810"/>
                </a:cubicBezTo>
                <a:cubicBezTo>
                  <a:pt x="10933745" y="3090978"/>
                  <a:pt x="10942334" y="3014809"/>
                  <a:pt x="10945046" y="3002302"/>
                </a:cubicBezTo>
                <a:lnTo>
                  <a:pt x="10945522" y="3000703"/>
                </a:lnTo>
                <a:lnTo>
                  <a:pt x="10945985" y="3003815"/>
                </a:lnTo>
                <a:cubicBezTo>
                  <a:pt x="10945985" y="3001218"/>
                  <a:pt x="10945846" y="3000129"/>
                  <a:pt x="10945568" y="3000546"/>
                </a:cubicBezTo>
                <a:lnTo>
                  <a:pt x="10945522" y="3000703"/>
                </a:lnTo>
                <a:lnTo>
                  <a:pt x="10943760" y="2988886"/>
                </a:lnTo>
                <a:cubicBezTo>
                  <a:pt x="10939309" y="2976090"/>
                  <a:pt x="10928182" y="2969691"/>
                  <a:pt x="10910378" y="2969691"/>
                </a:cubicBezTo>
                <a:cubicBezTo>
                  <a:pt x="10890596" y="2969691"/>
                  <a:pt x="10863890" y="2971669"/>
                  <a:pt x="10830262" y="2975626"/>
                </a:cubicBezTo>
                <a:cubicBezTo>
                  <a:pt x="10786742" y="2979582"/>
                  <a:pt x="10759542" y="2982055"/>
                  <a:pt x="10748663" y="2983044"/>
                </a:cubicBezTo>
                <a:cubicBezTo>
                  <a:pt x="10621070" y="2989968"/>
                  <a:pt x="10494962" y="2993429"/>
                  <a:pt x="10370337" y="2993429"/>
                </a:cubicBezTo>
                <a:cubicBezTo>
                  <a:pt x="10351544" y="2993429"/>
                  <a:pt x="10327806" y="2994171"/>
                  <a:pt x="10299123" y="2995655"/>
                </a:cubicBezTo>
                <a:cubicBezTo>
                  <a:pt x="10270439" y="2997138"/>
                  <a:pt x="10251152" y="2997880"/>
                  <a:pt x="10241261" y="2997880"/>
                </a:cubicBezTo>
                <a:cubicBezTo>
                  <a:pt x="10193785" y="2997880"/>
                  <a:pt x="10161640" y="2988484"/>
                  <a:pt x="10144825" y="2969691"/>
                </a:cubicBezTo>
                <a:cubicBezTo>
                  <a:pt x="10125043" y="2947931"/>
                  <a:pt x="10115152" y="2903423"/>
                  <a:pt x="10115152" y="2836165"/>
                </a:cubicBezTo>
                <a:cubicBezTo>
                  <a:pt x="10115152" y="2771874"/>
                  <a:pt x="10117625" y="2733794"/>
                  <a:pt x="10122571" y="2721925"/>
                </a:cubicBezTo>
                <a:cubicBezTo>
                  <a:pt x="10134440" y="2697198"/>
                  <a:pt x="10166585" y="2684834"/>
                  <a:pt x="10219007" y="2684834"/>
                </a:cubicBezTo>
                <a:cubicBezTo>
                  <a:pt x="10428693" y="2684834"/>
                  <a:pt x="10665084" y="2695714"/>
                  <a:pt x="10928182" y="2717474"/>
                </a:cubicBezTo>
                <a:cubicBezTo>
                  <a:pt x="10943018" y="2718463"/>
                  <a:pt x="10953404" y="2718958"/>
                  <a:pt x="10959338" y="2718958"/>
                </a:cubicBezTo>
                <a:cubicBezTo>
                  <a:pt x="10979119" y="2718958"/>
                  <a:pt x="10989011" y="2708572"/>
                  <a:pt x="10989011" y="2687802"/>
                </a:cubicBezTo>
                <a:cubicBezTo>
                  <a:pt x="10989011" y="2663075"/>
                  <a:pt x="10983818" y="2593096"/>
                  <a:pt x="10973433" y="2477868"/>
                </a:cubicBezTo>
                <a:cubicBezTo>
                  <a:pt x="10963047" y="2362639"/>
                  <a:pt x="10955381" y="2293650"/>
                  <a:pt x="10950436" y="2270901"/>
                </a:cubicBezTo>
                <a:cubicBezTo>
                  <a:pt x="10942523" y="2232327"/>
                  <a:pt x="10912850" y="2213040"/>
                  <a:pt x="10861419" y="2213040"/>
                </a:cubicBezTo>
                <a:cubicBezTo>
                  <a:pt x="10789215" y="2213040"/>
                  <a:pt x="10680416" y="2215018"/>
                  <a:pt x="10535020" y="2218974"/>
                </a:cubicBezTo>
                <a:cubicBezTo>
                  <a:pt x="10389624" y="2222931"/>
                  <a:pt x="10280824" y="2224909"/>
                  <a:pt x="10208621" y="2224909"/>
                </a:cubicBezTo>
                <a:cubicBezTo>
                  <a:pt x="10135429" y="2224909"/>
                  <a:pt x="10025393" y="2222931"/>
                  <a:pt x="9878513" y="2218974"/>
                </a:cubicBezTo>
                <a:cubicBezTo>
                  <a:pt x="9731634" y="2215018"/>
                  <a:pt x="9621598" y="2213040"/>
                  <a:pt x="9548406" y="2213040"/>
                </a:cubicBezTo>
                <a:close/>
                <a:moveTo>
                  <a:pt x="7548156" y="2213040"/>
                </a:moveTo>
                <a:cubicBezTo>
                  <a:pt x="7527386" y="2213040"/>
                  <a:pt x="7517000" y="2223920"/>
                  <a:pt x="7517000" y="2245680"/>
                </a:cubicBezTo>
                <a:cubicBezTo>
                  <a:pt x="7517000" y="2360414"/>
                  <a:pt x="7521945" y="2532762"/>
                  <a:pt x="7531837" y="2762725"/>
                </a:cubicBezTo>
                <a:cubicBezTo>
                  <a:pt x="7541727" y="2992688"/>
                  <a:pt x="7546673" y="3165036"/>
                  <a:pt x="7546673" y="3279770"/>
                </a:cubicBezTo>
                <a:cubicBezTo>
                  <a:pt x="7546673" y="3387580"/>
                  <a:pt x="7541480" y="3549296"/>
                  <a:pt x="7531095" y="3764917"/>
                </a:cubicBezTo>
                <a:cubicBezTo>
                  <a:pt x="7520709" y="3980538"/>
                  <a:pt x="7515517" y="4141759"/>
                  <a:pt x="7515517" y="4248580"/>
                </a:cubicBezTo>
                <a:cubicBezTo>
                  <a:pt x="7515517" y="4273308"/>
                  <a:pt x="7529858" y="4288638"/>
                  <a:pt x="7558542" y="4294573"/>
                </a:cubicBezTo>
                <a:cubicBezTo>
                  <a:pt x="7600084" y="4302486"/>
                  <a:pt x="7685144" y="4306442"/>
                  <a:pt x="7813726" y="4306442"/>
                </a:cubicBezTo>
                <a:cubicBezTo>
                  <a:pt x="7948241" y="4306442"/>
                  <a:pt x="8041215" y="4302486"/>
                  <a:pt x="8092649" y="4294573"/>
                </a:cubicBezTo>
                <a:cubicBezTo>
                  <a:pt x="8119354" y="4290617"/>
                  <a:pt x="8132707" y="4273308"/>
                  <a:pt x="8132707" y="4242646"/>
                </a:cubicBezTo>
                <a:cubicBezTo>
                  <a:pt x="8132707" y="4167476"/>
                  <a:pt x="8129740" y="4054967"/>
                  <a:pt x="8123805" y="3905120"/>
                </a:cubicBezTo>
                <a:cubicBezTo>
                  <a:pt x="8117871" y="3755273"/>
                  <a:pt x="8114903" y="3643259"/>
                  <a:pt x="8114903" y="3569078"/>
                </a:cubicBezTo>
                <a:cubicBezTo>
                  <a:pt x="8114903" y="3552263"/>
                  <a:pt x="8168314" y="3524569"/>
                  <a:pt x="8275135" y="3485995"/>
                </a:cubicBezTo>
                <a:cubicBezTo>
                  <a:pt x="8297883" y="3507754"/>
                  <a:pt x="8368109" y="3625456"/>
                  <a:pt x="8485811" y="3839098"/>
                </a:cubicBezTo>
                <a:cubicBezTo>
                  <a:pt x="8557025" y="3971636"/>
                  <a:pt x="8628732" y="4104174"/>
                  <a:pt x="8700937" y="4236711"/>
                </a:cubicBezTo>
                <a:cubicBezTo>
                  <a:pt x="8713794" y="4259461"/>
                  <a:pt x="8724427" y="4273555"/>
                  <a:pt x="8732835" y="4278995"/>
                </a:cubicBezTo>
                <a:cubicBezTo>
                  <a:pt x="8741242" y="4284435"/>
                  <a:pt x="8758798" y="4289628"/>
                  <a:pt x="8785504" y="4294573"/>
                </a:cubicBezTo>
                <a:cubicBezTo>
                  <a:pt x="8841882" y="4304464"/>
                  <a:pt x="8930900" y="4309409"/>
                  <a:pt x="9052558" y="4309409"/>
                </a:cubicBezTo>
                <a:cubicBezTo>
                  <a:pt x="9179160" y="4309409"/>
                  <a:pt x="9257298" y="4304464"/>
                  <a:pt x="9286971" y="4294573"/>
                </a:cubicBezTo>
                <a:cubicBezTo>
                  <a:pt x="9323566" y="4281715"/>
                  <a:pt x="9341865" y="4254021"/>
                  <a:pt x="9341865" y="4211490"/>
                </a:cubicBezTo>
                <a:cubicBezTo>
                  <a:pt x="9341865" y="4155112"/>
                  <a:pt x="9250622" y="3978065"/>
                  <a:pt x="9068136" y="3680350"/>
                </a:cubicBezTo>
                <a:cubicBezTo>
                  <a:pt x="8885649" y="3382635"/>
                  <a:pt x="8794406" y="3234272"/>
                  <a:pt x="8794406" y="3235261"/>
                </a:cubicBezTo>
                <a:cubicBezTo>
                  <a:pt x="8794406" y="3223392"/>
                  <a:pt x="8810726" y="3208061"/>
                  <a:pt x="8843366" y="3189269"/>
                </a:cubicBezTo>
                <a:cubicBezTo>
                  <a:pt x="9002608" y="3096294"/>
                  <a:pt x="9143552" y="2862870"/>
                  <a:pt x="9266200" y="2488995"/>
                </a:cubicBezTo>
                <a:cubicBezTo>
                  <a:pt x="9307742" y="2362392"/>
                  <a:pt x="9328513" y="2282770"/>
                  <a:pt x="9328513" y="2250131"/>
                </a:cubicBezTo>
                <a:cubicBezTo>
                  <a:pt x="9328513" y="2227382"/>
                  <a:pt x="9316644" y="2216007"/>
                  <a:pt x="9292906" y="2216007"/>
                </a:cubicBezTo>
                <a:cubicBezTo>
                  <a:pt x="9267188" y="2216007"/>
                  <a:pt x="9227872" y="2216996"/>
                  <a:pt x="9174957" y="2218974"/>
                </a:cubicBezTo>
                <a:cubicBezTo>
                  <a:pt x="9122040" y="2220953"/>
                  <a:pt x="9082230" y="2221942"/>
                  <a:pt x="9055524" y="2221942"/>
                </a:cubicBezTo>
                <a:cubicBezTo>
                  <a:pt x="9029808" y="2221942"/>
                  <a:pt x="8990986" y="2220458"/>
                  <a:pt x="8939060" y="2217491"/>
                </a:cubicBezTo>
                <a:cubicBezTo>
                  <a:pt x="8887132" y="2214523"/>
                  <a:pt x="8848310" y="2213040"/>
                  <a:pt x="8822594" y="2213040"/>
                </a:cubicBezTo>
                <a:cubicBezTo>
                  <a:pt x="8788965" y="2213040"/>
                  <a:pt x="8766710" y="2225404"/>
                  <a:pt x="8755832" y="2250131"/>
                </a:cubicBezTo>
                <a:cubicBezTo>
                  <a:pt x="8683627" y="2437068"/>
                  <a:pt x="8631700" y="2578507"/>
                  <a:pt x="8600050" y="2674449"/>
                </a:cubicBezTo>
                <a:cubicBezTo>
                  <a:pt x="8550595" y="2800063"/>
                  <a:pt x="8501635" y="2886608"/>
                  <a:pt x="8453171" y="2934084"/>
                </a:cubicBezTo>
                <a:cubicBezTo>
                  <a:pt x="8387891" y="2998375"/>
                  <a:pt x="8296400" y="3030520"/>
                  <a:pt x="8178699" y="3030520"/>
                </a:cubicBezTo>
                <a:cubicBezTo>
                  <a:pt x="8132212" y="3030520"/>
                  <a:pt x="8108969" y="2987989"/>
                  <a:pt x="8108969" y="2902928"/>
                </a:cubicBezTo>
                <a:cubicBezTo>
                  <a:pt x="8108969" y="2829736"/>
                  <a:pt x="8112678" y="2719205"/>
                  <a:pt x="8120096" y="2571337"/>
                </a:cubicBezTo>
                <a:cubicBezTo>
                  <a:pt x="8127514" y="2423468"/>
                  <a:pt x="8131223" y="2312938"/>
                  <a:pt x="8131223" y="2239745"/>
                </a:cubicBezTo>
                <a:cubicBezTo>
                  <a:pt x="8131223" y="2221942"/>
                  <a:pt x="8122815" y="2213040"/>
                  <a:pt x="8106001" y="2213040"/>
                </a:cubicBezTo>
                <a:cubicBezTo>
                  <a:pt x="8075339" y="2213040"/>
                  <a:pt x="8028853" y="2214523"/>
                  <a:pt x="7966540" y="2217491"/>
                </a:cubicBezTo>
                <a:cubicBezTo>
                  <a:pt x="7904228" y="2220458"/>
                  <a:pt x="7857245" y="2221942"/>
                  <a:pt x="7825595" y="2221942"/>
                </a:cubicBezTo>
                <a:cubicBezTo>
                  <a:pt x="7794933" y="2221942"/>
                  <a:pt x="7748693" y="2220458"/>
                  <a:pt x="7686876" y="2217491"/>
                </a:cubicBezTo>
                <a:cubicBezTo>
                  <a:pt x="7625057" y="2214523"/>
                  <a:pt x="7578817" y="2213040"/>
                  <a:pt x="7548156" y="2213040"/>
                </a:cubicBezTo>
                <a:close/>
                <a:moveTo>
                  <a:pt x="1385537" y="2210073"/>
                </a:moveTo>
                <a:cubicBezTo>
                  <a:pt x="1225305" y="2210073"/>
                  <a:pt x="1110076" y="2214029"/>
                  <a:pt x="1039851" y="2221942"/>
                </a:cubicBezTo>
                <a:cubicBezTo>
                  <a:pt x="1011168" y="2225898"/>
                  <a:pt x="996826" y="2238261"/>
                  <a:pt x="996826" y="2259033"/>
                </a:cubicBezTo>
                <a:cubicBezTo>
                  <a:pt x="996826" y="2371788"/>
                  <a:pt x="1001029" y="2541664"/>
                  <a:pt x="1009437" y="2768659"/>
                </a:cubicBezTo>
                <a:cubicBezTo>
                  <a:pt x="1017844" y="2995655"/>
                  <a:pt x="1022048" y="3166025"/>
                  <a:pt x="1022048" y="3279770"/>
                </a:cubicBezTo>
                <a:cubicBezTo>
                  <a:pt x="1022048" y="3388569"/>
                  <a:pt x="1017844" y="3552016"/>
                  <a:pt x="1009437" y="3770110"/>
                </a:cubicBezTo>
                <a:cubicBezTo>
                  <a:pt x="1001029" y="3988203"/>
                  <a:pt x="996826" y="4151650"/>
                  <a:pt x="996826" y="4260450"/>
                </a:cubicBezTo>
                <a:cubicBezTo>
                  <a:pt x="996826" y="4283199"/>
                  <a:pt x="1011168" y="4294573"/>
                  <a:pt x="1039851" y="4294573"/>
                </a:cubicBezTo>
                <a:cubicBezTo>
                  <a:pt x="1088316" y="4294573"/>
                  <a:pt x="1161262" y="4296057"/>
                  <a:pt x="1258687" y="4299024"/>
                </a:cubicBezTo>
                <a:cubicBezTo>
                  <a:pt x="1356112" y="4301991"/>
                  <a:pt x="1429057" y="4303475"/>
                  <a:pt x="1477522" y="4303475"/>
                </a:cubicBezTo>
                <a:cubicBezTo>
                  <a:pt x="1735674" y="4303475"/>
                  <a:pt x="1893433" y="4302486"/>
                  <a:pt x="1950800" y="4300508"/>
                </a:cubicBezTo>
                <a:cubicBezTo>
                  <a:pt x="2249505" y="4290617"/>
                  <a:pt x="2481445" y="4190224"/>
                  <a:pt x="2646623" y="3999331"/>
                </a:cubicBezTo>
                <a:cubicBezTo>
                  <a:pt x="2833560" y="3785688"/>
                  <a:pt x="2927029" y="3533471"/>
                  <a:pt x="2927029" y="3242679"/>
                </a:cubicBezTo>
                <a:cubicBezTo>
                  <a:pt x="2927029" y="3082447"/>
                  <a:pt x="2892411" y="2926666"/>
                  <a:pt x="2823175" y="2775336"/>
                </a:cubicBezTo>
                <a:cubicBezTo>
                  <a:pt x="2750972" y="2615104"/>
                  <a:pt x="2652558" y="2490479"/>
                  <a:pt x="2527933" y="2401461"/>
                </a:cubicBezTo>
                <a:cubicBezTo>
                  <a:pt x="2395395" y="2306509"/>
                  <a:pt x="2211919" y="2247163"/>
                  <a:pt x="1977506" y="2223425"/>
                </a:cubicBezTo>
                <a:cubicBezTo>
                  <a:pt x="1887499" y="2214523"/>
                  <a:pt x="1690176" y="2210073"/>
                  <a:pt x="1385537" y="2210073"/>
                </a:cubicBezTo>
                <a:close/>
                <a:moveTo>
                  <a:pt x="5765493" y="2183367"/>
                </a:moveTo>
                <a:cubicBezTo>
                  <a:pt x="5736809" y="2183367"/>
                  <a:pt x="5697740" y="2187818"/>
                  <a:pt x="5648286" y="2196720"/>
                </a:cubicBezTo>
                <a:cubicBezTo>
                  <a:pt x="5589930" y="2207600"/>
                  <a:pt x="5550861" y="2214029"/>
                  <a:pt x="5531079" y="2216007"/>
                </a:cubicBezTo>
                <a:cubicBezTo>
                  <a:pt x="5447007" y="2223920"/>
                  <a:pt x="5376287" y="2227876"/>
                  <a:pt x="5318920" y="2227876"/>
                </a:cubicBezTo>
                <a:cubicBezTo>
                  <a:pt x="5280345" y="2227876"/>
                  <a:pt x="5261058" y="2238756"/>
                  <a:pt x="5261058" y="2260516"/>
                </a:cubicBezTo>
                <a:cubicBezTo>
                  <a:pt x="5261058" y="2373272"/>
                  <a:pt x="5265757" y="2542900"/>
                  <a:pt x="5275153" y="2769401"/>
                </a:cubicBezTo>
                <a:cubicBezTo>
                  <a:pt x="5284550" y="2995902"/>
                  <a:pt x="5289248" y="3166025"/>
                  <a:pt x="5289248" y="3279770"/>
                </a:cubicBezTo>
                <a:cubicBezTo>
                  <a:pt x="5289248" y="3387580"/>
                  <a:pt x="5284055" y="3549296"/>
                  <a:pt x="5273670" y="3764917"/>
                </a:cubicBezTo>
                <a:cubicBezTo>
                  <a:pt x="5263284" y="3980538"/>
                  <a:pt x="5258091" y="4141759"/>
                  <a:pt x="5258091" y="4248580"/>
                </a:cubicBezTo>
                <a:cubicBezTo>
                  <a:pt x="5258091" y="4279242"/>
                  <a:pt x="5272433" y="4294573"/>
                  <a:pt x="5301117" y="4294573"/>
                </a:cubicBezTo>
                <a:lnTo>
                  <a:pt x="5814452" y="4294573"/>
                </a:lnTo>
                <a:cubicBezTo>
                  <a:pt x="5841158" y="4294573"/>
                  <a:pt x="5854510" y="4277264"/>
                  <a:pt x="5854510" y="4242646"/>
                </a:cubicBezTo>
                <a:cubicBezTo>
                  <a:pt x="5854510" y="4127912"/>
                  <a:pt x="5851296" y="3955811"/>
                  <a:pt x="5844867" y="3726343"/>
                </a:cubicBezTo>
                <a:cubicBezTo>
                  <a:pt x="5838438" y="3496874"/>
                  <a:pt x="5835224" y="3324774"/>
                  <a:pt x="5835224" y="3210040"/>
                </a:cubicBezTo>
                <a:cubicBezTo>
                  <a:pt x="5835224" y="3195203"/>
                  <a:pt x="5839179" y="3184323"/>
                  <a:pt x="5847092" y="3177400"/>
                </a:cubicBezTo>
                <a:cubicBezTo>
                  <a:pt x="5857972" y="3183334"/>
                  <a:pt x="5865391" y="3189269"/>
                  <a:pt x="5869347" y="3195203"/>
                </a:cubicBezTo>
                <a:cubicBezTo>
                  <a:pt x="6008808" y="3374228"/>
                  <a:pt x="6112662" y="3509733"/>
                  <a:pt x="6180909" y="3601718"/>
                </a:cubicBezTo>
                <a:cubicBezTo>
                  <a:pt x="6430159" y="3931084"/>
                  <a:pt x="6590391" y="4143737"/>
                  <a:pt x="6661605" y="4239679"/>
                </a:cubicBezTo>
                <a:cubicBezTo>
                  <a:pt x="6686332" y="4272319"/>
                  <a:pt x="6707598" y="4288638"/>
                  <a:pt x="6725401" y="4288638"/>
                </a:cubicBezTo>
                <a:cubicBezTo>
                  <a:pt x="6751118" y="4288638"/>
                  <a:pt x="6789692" y="4290617"/>
                  <a:pt x="6841125" y="4294573"/>
                </a:cubicBezTo>
                <a:cubicBezTo>
                  <a:pt x="6892557" y="4298529"/>
                  <a:pt x="6931131" y="4300508"/>
                  <a:pt x="6956848" y="4300508"/>
                </a:cubicBezTo>
                <a:cubicBezTo>
                  <a:pt x="6980586" y="4300508"/>
                  <a:pt x="7016440" y="4299519"/>
                  <a:pt x="7064411" y="4297540"/>
                </a:cubicBezTo>
                <a:cubicBezTo>
                  <a:pt x="7112382" y="4295562"/>
                  <a:pt x="7148236" y="4294573"/>
                  <a:pt x="7171974" y="4294573"/>
                </a:cubicBezTo>
                <a:cubicBezTo>
                  <a:pt x="7200658" y="4294573"/>
                  <a:pt x="7214999" y="4281220"/>
                  <a:pt x="7214999" y="4254515"/>
                </a:cubicBezTo>
                <a:lnTo>
                  <a:pt x="7214999" y="3276803"/>
                </a:lnTo>
                <a:cubicBezTo>
                  <a:pt x="7214999" y="3163058"/>
                  <a:pt x="7219697" y="2993182"/>
                  <a:pt x="7229094" y="2767176"/>
                </a:cubicBezTo>
                <a:cubicBezTo>
                  <a:pt x="7238490" y="2541169"/>
                  <a:pt x="7243188" y="2371788"/>
                  <a:pt x="7243188" y="2259033"/>
                </a:cubicBezTo>
                <a:cubicBezTo>
                  <a:pt x="7243188" y="2228371"/>
                  <a:pt x="7233792" y="2213040"/>
                  <a:pt x="7214999" y="2213040"/>
                </a:cubicBezTo>
                <a:cubicBezTo>
                  <a:pt x="7155654" y="2213040"/>
                  <a:pt x="7066142" y="2215512"/>
                  <a:pt x="6946462" y="2220458"/>
                </a:cubicBezTo>
                <a:cubicBezTo>
                  <a:pt x="6826783" y="2225404"/>
                  <a:pt x="6737270" y="2227876"/>
                  <a:pt x="6677925" y="2227876"/>
                </a:cubicBezTo>
                <a:cubicBezTo>
                  <a:pt x="6657154" y="2227876"/>
                  <a:pt x="6646769" y="2246174"/>
                  <a:pt x="6646769" y="2282770"/>
                </a:cubicBezTo>
                <a:cubicBezTo>
                  <a:pt x="6646769" y="2387614"/>
                  <a:pt x="6652456" y="2544384"/>
                  <a:pt x="6663831" y="2753081"/>
                </a:cubicBezTo>
                <a:cubicBezTo>
                  <a:pt x="6675205" y="2961779"/>
                  <a:pt x="6680893" y="3118054"/>
                  <a:pt x="6680893" y="3221908"/>
                </a:cubicBezTo>
                <a:cubicBezTo>
                  <a:pt x="6680893" y="3299057"/>
                  <a:pt x="6674463" y="3337632"/>
                  <a:pt x="6661605" y="3337632"/>
                </a:cubicBezTo>
                <a:cubicBezTo>
                  <a:pt x="6643802" y="3337632"/>
                  <a:pt x="6622536" y="3322301"/>
                  <a:pt x="6597809" y="3291639"/>
                </a:cubicBezTo>
                <a:cubicBezTo>
                  <a:pt x="6497911" y="3160091"/>
                  <a:pt x="6423236" y="3060193"/>
                  <a:pt x="6373781" y="2991946"/>
                </a:cubicBezTo>
                <a:lnTo>
                  <a:pt x="5820387" y="2233811"/>
                </a:lnTo>
                <a:cubicBezTo>
                  <a:pt x="5795660" y="2200182"/>
                  <a:pt x="5777362" y="2183367"/>
                  <a:pt x="5765493" y="2183367"/>
                </a:cubicBezTo>
                <a:close/>
                <a:moveTo>
                  <a:pt x="3796962" y="2177433"/>
                </a:moveTo>
                <a:cubicBezTo>
                  <a:pt x="3781137" y="2177433"/>
                  <a:pt x="3767289" y="2196225"/>
                  <a:pt x="3755420" y="2233811"/>
                </a:cubicBezTo>
                <a:cubicBezTo>
                  <a:pt x="3734650" y="2299090"/>
                  <a:pt x="3603101" y="2659613"/>
                  <a:pt x="3360775" y="3315377"/>
                </a:cubicBezTo>
                <a:cubicBezTo>
                  <a:pt x="3137241" y="3921687"/>
                  <a:pt x="3025474" y="4237701"/>
                  <a:pt x="3025474" y="4263417"/>
                </a:cubicBezTo>
                <a:cubicBezTo>
                  <a:pt x="3025474" y="4292100"/>
                  <a:pt x="3101140" y="4306442"/>
                  <a:pt x="3252470" y="4306442"/>
                </a:cubicBezTo>
                <a:cubicBezTo>
                  <a:pt x="3444352" y="4306442"/>
                  <a:pt x="3557109" y="4302486"/>
                  <a:pt x="3590738" y="4294573"/>
                </a:cubicBezTo>
                <a:cubicBezTo>
                  <a:pt x="3617443" y="4287650"/>
                  <a:pt x="3640192" y="4243141"/>
                  <a:pt x="3658985" y="4161046"/>
                </a:cubicBezTo>
                <a:cubicBezTo>
                  <a:pt x="3679755" y="4071040"/>
                  <a:pt x="3698548" y="4018123"/>
                  <a:pt x="3715363" y="4002298"/>
                </a:cubicBezTo>
                <a:cubicBezTo>
                  <a:pt x="3726243" y="3993396"/>
                  <a:pt x="3815755" y="3988945"/>
                  <a:pt x="3983900" y="3988945"/>
                </a:cubicBezTo>
                <a:cubicBezTo>
                  <a:pt x="4233149" y="3988945"/>
                  <a:pt x="4365687" y="3992407"/>
                  <a:pt x="4381512" y="3999331"/>
                </a:cubicBezTo>
                <a:cubicBezTo>
                  <a:pt x="4400305" y="4009222"/>
                  <a:pt x="4426516" y="4085381"/>
                  <a:pt x="4460145" y="4227810"/>
                </a:cubicBezTo>
                <a:cubicBezTo>
                  <a:pt x="4469047" y="4265395"/>
                  <a:pt x="4490312" y="4287650"/>
                  <a:pt x="4523941" y="4294573"/>
                </a:cubicBezTo>
                <a:cubicBezTo>
                  <a:pt x="4564493" y="4302486"/>
                  <a:pt x="4655490" y="4306442"/>
                  <a:pt x="4796929" y="4306442"/>
                </a:cubicBezTo>
                <a:cubicBezTo>
                  <a:pt x="4951226" y="4306442"/>
                  <a:pt x="5043212" y="4302486"/>
                  <a:pt x="5072884" y="4294573"/>
                </a:cubicBezTo>
                <a:cubicBezTo>
                  <a:pt x="5097612" y="4287650"/>
                  <a:pt x="5109975" y="4275286"/>
                  <a:pt x="5109975" y="4257482"/>
                </a:cubicBezTo>
                <a:cubicBezTo>
                  <a:pt x="5109975" y="4230777"/>
                  <a:pt x="4992274" y="3911302"/>
                  <a:pt x="4756871" y="3299057"/>
                </a:cubicBezTo>
                <a:cubicBezTo>
                  <a:pt x="4522457" y="2690769"/>
                  <a:pt x="4381018" y="2334697"/>
                  <a:pt x="4332553" y="2230843"/>
                </a:cubicBezTo>
                <a:cubicBezTo>
                  <a:pt x="4316727" y="2198203"/>
                  <a:pt x="4299418" y="2181884"/>
                  <a:pt x="4280626" y="2181884"/>
                </a:cubicBezTo>
                <a:cubicBezTo>
                  <a:pt x="4254910" y="2181884"/>
                  <a:pt x="4216087" y="2183614"/>
                  <a:pt x="4164161" y="2187076"/>
                </a:cubicBezTo>
                <a:cubicBezTo>
                  <a:pt x="4112234" y="2190538"/>
                  <a:pt x="4072917" y="2192269"/>
                  <a:pt x="4046212" y="2192269"/>
                </a:cubicBezTo>
                <a:cubicBezTo>
                  <a:pt x="4018518" y="2192269"/>
                  <a:pt x="3976729" y="2189796"/>
                  <a:pt x="3920845" y="2184851"/>
                </a:cubicBezTo>
                <a:cubicBezTo>
                  <a:pt x="3864962" y="2179905"/>
                  <a:pt x="3823667" y="2177433"/>
                  <a:pt x="3796962" y="2177433"/>
                </a:cubicBezTo>
                <a:close/>
                <a:moveTo>
                  <a:pt x="0" y="0"/>
                </a:moveTo>
                <a:lnTo>
                  <a:pt x="12439860" y="0"/>
                </a:lnTo>
                <a:lnTo>
                  <a:pt x="12439860" y="7053943"/>
                </a:lnTo>
                <a:lnTo>
                  <a:pt x="0" y="705394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AT" sz="239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550542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Breitbild</PresentationFormat>
  <Paragraphs>115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Berlin Sans FB Demi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Stesl Noah</dc:creator>
  <cp:lastModifiedBy>Stesl Noah</cp:lastModifiedBy>
  <cp:revision>3</cp:revision>
  <dcterms:created xsi:type="dcterms:W3CDTF">2025-02-22T10:54:30Z</dcterms:created>
  <dcterms:modified xsi:type="dcterms:W3CDTF">2025-02-22T14:01:26Z</dcterms:modified>
</cp:coreProperties>
</file>